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354.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slideMasters/slideMaster33.xml" ContentType="application/vnd.openxmlformats-officedocument.presentationml.slideMaster+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slideLayouts/slideLayout348.xml" ContentType="application/vnd.openxmlformats-officedocument.presentationml.slideLayout+xml"/>
  <Override PartName="/ppt/theme/theme32.xml" ContentType="application/vnd.openxmlformats-officedocument.theme+xml"/>
  <Override PartName="/ppt/slideLayouts/slideLayout395.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Layouts/slideLayout373.xml" ContentType="application/vnd.openxmlformats-officedocument.presentationml.slideLayout+xml"/>
  <Override PartName="/ppt/slides/slide19.xml" ContentType="application/vnd.openxmlformats-officedocument.presentationml.slide+xml"/>
  <Override PartName="/ppt/slideLayouts/slideLayout118.xml" ContentType="application/vnd.openxmlformats-officedocument.presentationml.slideLayout+xml"/>
  <Override PartName="/ppt/slideLayouts/slideLayout165.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Layouts/slideLayout351.xml" ContentType="application/vnd.openxmlformats-officedocument.presentationml.slideLayout+xml"/>
  <Override PartName="/ppt/slideMasters/slideMaster27.xml" ContentType="application/vnd.openxmlformats-officedocument.presentationml.slideMaster+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Default Extension="emf" ContentType="image/x-emf"/>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389.xml" ContentType="application/vnd.openxmlformats-officedocument.presentationml.slideLayout+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slideLayouts/slideLayout367.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345.xml" ContentType="application/vnd.openxmlformats-officedocument.presentationml.slideLayout+xml"/>
  <Override PartName="/ppt/slideLayouts/slideLayout392.xml" ContentType="application/vnd.openxmlformats-officedocument.presentationml.slideLayout+xml"/>
  <Override PartName="/ppt/slides/slide38.xml" ContentType="application/vnd.openxmlformats-officedocument.presentationml.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323.xml" ContentType="application/vnd.openxmlformats-officedocument.presentationml.slideLayout+xml"/>
  <Override PartName="/ppt/slideLayouts/slideLayout370.xml" ContentType="application/vnd.openxmlformats-officedocument.presentationml.slideLayout+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216.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slideLayouts/slideLayout386.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Layouts/slideLayout317.xml" ContentType="application/vnd.openxmlformats-officedocument.presentationml.slideLayout+xml"/>
  <Override PartName="/ppt/slideLayouts/slideLayout328.xml" ContentType="application/vnd.openxmlformats-officedocument.presentationml.slideLayout+xml"/>
  <Override PartName="/ppt/slideLayouts/slideLayout364.xml" ContentType="application/vnd.openxmlformats-officedocument.presentationml.slideLayout+xml"/>
  <Override PartName="/ppt/slideLayouts/slideLayout375.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slideLayouts/slideLayout353.xml" ContentType="application/vnd.openxmlformats-officedocument.presentationml.slideLayout+xml"/>
  <Override PartName="/ppt/slideMasters/slideMaster29.xml" ContentType="application/vnd.openxmlformats-officedocument.presentationml.slideMaster+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Layouts/slideLayout342.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Layouts/slideLayout320.xml" ContentType="application/vnd.openxmlformats-officedocument.presentationml.slideLayout+xml"/>
  <Override PartName="/ppt/slideLayouts/slideLayout33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theme/theme28.xml" ContentType="application/vnd.openxmlformats-officedocument.theme+xml"/>
  <Override PartName="/ppt/slideMasters/slideMaster32.xml" ContentType="application/vnd.openxmlformats-officedocument.presentationml.slideMaster+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Layouts/slideLayout369.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theme/theme31.xml" ContentType="application/vnd.openxmlformats-officedocument.theme+xml"/>
  <Override PartName="/ppt/slideLayouts/slideLayout347.xml" ContentType="application/vnd.openxmlformats-officedocument.presentationml.slideLayout+xml"/>
  <Override PartName="/ppt/slideLayouts/slideLayout358.xml" ContentType="application/vnd.openxmlformats-officedocument.presentationml.slideLayout+xml"/>
  <Override PartName="/ppt/slideLayouts/slideLayout394.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83.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325.xml" ContentType="application/vnd.openxmlformats-officedocument.presentationml.slideLayout+xml"/>
  <Override PartName="/ppt/slideLayouts/slideLayout372.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slideLayouts/slideLayout350.xml" ContentType="application/vnd.openxmlformats-officedocument.presentationml.slideLayout+xml"/>
  <Override PartName="/ppt/slideLayouts/slideLayout361.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theme/theme36.xml" ContentType="application/vnd.openxmlformats-officedocument.theme+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slideLayouts/slideLayout388.xml" ContentType="application/vnd.openxmlformats-officedocument.presentationml.slideLayout+xml"/>
  <Override PartName="/ppt/slideLayouts/slideLayout232.xml" ContentType="application/vnd.openxmlformats-officedocument.presentationml.slideLayout+xml"/>
  <Override PartName="/ppt/slideLayouts/slideLayout319.xml" ContentType="application/vnd.openxmlformats-officedocument.presentationml.slideLayout+xml"/>
  <Override PartName="/ppt/slideLayouts/slideLayout366.xml" ContentType="application/vnd.openxmlformats-officedocument.presentationml.slideLayout+xml"/>
  <Override PartName="/ppt/slideLayouts/slideLayout377.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slideLayouts/slideLayout355.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Default Extension="bin" ContentType="application/vnd.openxmlformats-officedocument.oleObject"/>
  <Override PartName="/ppt/slideLayouts/slideLayout344.xml" ContentType="application/vnd.openxmlformats-officedocument.presentationml.slideLayout+xml"/>
  <Override PartName="/ppt/slideLayouts/slideLayout391.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333.xml" ContentType="application/vnd.openxmlformats-officedocument.presentationml.slideLayout+xml"/>
  <Override PartName="/ppt/slideLayouts/slideLayout380.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Masters/slideMaster34.xml" ContentType="application/vnd.openxmlformats-officedocument.presentationml.slideMaster+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vml" ContentType="application/vnd.openxmlformats-officedocument.vmlDrawing"/>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slideLayouts/slideLayout349.xml" ContentType="application/vnd.openxmlformats-officedocument.presentationml.slideLayout+xml"/>
  <Override PartName="/ppt/theme/theme33.xml" ContentType="application/vnd.openxmlformats-officedocument.theme+xml"/>
  <Override PartName="/ppt/slideLayouts/slideLayout396.xml" ContentType="application/vnd.openxmlformats-officedocument.presentationml.slideLayout+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slideLayouts/slideLayout338.xml" ContentType="application/vnd.openxmlformats-officedocument.presentationml.slideLayout+xml"/>
  <Override PartName="/ppt/slideLayouts/slideLayout385.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ppt/slideLayouts/slideLayout374.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Layouts/slideLayout363.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341.xml" ContentType="application/vnd.openxmlformats-officedocument.presentationml.slideLayout+xml"/>
  <Override PartName="/ppt/slideLayouts/slideLayout352.xml" ContentType="application/vnd.openxmlformats-officedocument.presentationml.slideLayout+xml"/>
  <Override PartName="/ppt/slideMasters/slideMaster28.xml" ContentType="application/vnd.openxmlformats-officedocument.presentationml.slideMaster+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slideMasters/slideMaster31.xml" ContentType="application/vnd.openxmlformats-officedocument.presentationml.slideMaster+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Layouts/slideLayout368.xml" ContentType="application/vnd.openxmlformats-officedocument.presentationml.slideLayout+xml"/>
  <Override PartName="/ppt/slideLayouts/slideLayout379.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357.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theme/theme30.xml" ContentType="application/vnd.openxmlformats-officedocument.theme+xml"/>
  <Override PartName="/ppt/slideLayouts/slideLayout346.xml" ContentType="application/vnd.openxmlformats-officedocument.presentationml.slideLayout+xml"/>
  <Override PartName="/ppt/slideLayouts/slideLayout393.xml" ContentType="application/vnd.openxmlformats-officedocument.presentationml.slideLayout+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35.xml" ContentType="application/vnd.openxmlformats-officedocument.presentationml.slideLayout+xml"/>
  <Override PartName="/ppt/slideLayouts/slideLayout371.xml" ContentType="application/vnd.openxmlformats-officedocument.presentationml.slideLayout+xml"/>
  <Override PartName="/ppt/slideLayouts/slideLayout382.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slideLayouts/slideLayout360.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Masters/slideMaster25.xml" ContentType="application/vnd.openxmlformats-officedocument.presentationml.slideMaster+xml"/>
  <Override PartName="/ppt/slideMasters/slideMaster36.xml" ContentType="application/vnd.openxmlformats-officedocument.presentationml.slideMaster+xml"/>
  <Override PartName="/ppt/slides/slide31.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theme/theme35.xml" ContentType="application/vnd.openxmlformats-officedocument.them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slideLayouts/slideLayout387.xml" ContentType="application/vnd.openxmlformats-officedocument.presentationml.slideLayout+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Layouts/slideLayout376.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Layouts/slideLayout365.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343.xml" ContentType="application/vnd.openxmlformats-officedocument.presentationml.slideLayout+xml"/>
  <Override PartName="/ppt/slideLayouts/slideLayout390.xml" ContentType="application/vnd.openxmlformats-officedocument.presentationml.slideLayout+xml"/>
  <Override PartName="/ppt/slides/slide36.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359.xml" ContentType="application/vnd.openxmlformats-officedocument.presentationml.slideLayout+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Layouts/slideLayout384.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362.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s/slide33.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slideLayouts/slideLayout34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theme/theme37.xml" ContentType="application/vnd.openxmlformats-officedocument.theme+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Layouts/slideLayout378.xml" ContentType="application/vnd.openxmlformats-officedocument.presentationml.slideLayout+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356.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Layouts/slideLayout334.xml" ContentType="application/vnd.openxmlformats-officedocument.presentationml.slideLayout+xml"/>
  <Override PartName="/ppt/slideLayouts/slideLayout381.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Override PartName="/ppt/slideMasters/slideMaster35.xml" ContentType="application/vnd.openxmlformats-officedocument.presentationml.slideMaster+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theme/theme34.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 id="2147483876" r:id="rId19"/>
    <p:sldMasterId id="2147483888" r:id="rId20"/>
    <p:sldMasterId id="2147483900" r:id="rId21"/>
    <p:sldMasterId id="2147483912" r:id="rId22"/>
    <p:sldMasterId id="2147483924" r:id="rId23"/>
    <p:sldMasterId id="2147483936" r:id="rId24"/>
    <p:sldMasterId id="2147483948" r:id="rId25"/>
    <p:sldMasterId id="2147483960" r:id="rId26"/>
    <p:sldMasterId id="2147483972" r:id="rId27"/>
    <p:sldMasterId id="2147483984" r:id="rId28"/>
    <p:sldMasterId id="2147483996" r:id="rId29"/>
    <p:sldMasterId id="2147484008" r:id="rId30"/>
    <p:sldMasterId id="2147484020" r:id="rId31"/>
    <p:sldMasterId id="2147484032" r:id="rId32"/>
    <p:sldMasterId id="2147484044" r:id="rId33"/>
    <p:sldMasterId id="2147484056" r:id="rId34"/>
    <p:sldMasterId id="2147484068" r:id="rId35"/>
    <p:sldMasterId id="2147484080" r:id="rId36"/>
  </p:sldMasterIdLst>
  <p:notesMasterIdLst>
    <p:notesMasterId r:id="rId75"/>
  </p:notesMasterIdLst>
  <p:sldIdLst>
    <p:sldId id="256" r:id="rId37"/>
    <p:sldId id="295" r:id="rId38"/>
    <p:sldId id="296" r:id="rId39"/>
    <p:sldId id="297" r:id="rId40"/>
    <p:sldId id="257" r:id="rId41"/>
    <p:sldId id="290" r:id="rId42"/>
    <p:sldId id="286" r:id="rId43"/>
    <p:sldId id="258" r:id="rId44"/>
    <p:sldId id="259" r:id="rId45"/>
    <p:sldId id="282" r:id="rId46"/>
    <p:sldId id="283" r:id="rId47"/>
    <p:sldId id="260" r:id="rId48"/>
    <p:sldId id="261" r:id="rId49"/>
    <p:sldId id="284" r:id="rId50"/>
    <p:sldId id="291" r:id="rId51"/>
    <p:sldId id="285" r:id="rId52"/>
    <p:sldId id="262" r:id="rId53"/>
    <p:sldId id="263" r:id="rId54"/>
    <p:sldId id="264" r:id="rId55"/>
    <p:sldId id="287" r:id="rId56"/>
    <p:sldId id="288" r:id="rId57"/>
    <p:sldId id="281" r:id="rId58"/>
    <p:sldId id="293" r:id="rId59"/>
    <p:sldId id="265" r:id="rId60"/>
    <p:sldId id="266" r:id="rId61"/>
    <p:sldId id="267" r:id="rId62"/>
    <p:sldId id="289" r:id="rId63"/>
    <p:sldId id="268" r:id="rId64"/>
    <p:sldId id="270" r:id="rId65"/>
    <p:sldId id="269" r:id="rId66"/>
    <p:sldId id="271" r:id="rId67"/>
    <p:sldId id="294" r:id="rId68"/>
    <p:sldId id="298" r:id="rId69"/>
    <p:sldId id="299" r:id="rId70"/>
    <p:sldId id="292" r:id="rId71"/>
    <p:sldId id="272" r:id="rId72"/>
    <p:sldId id="273" r:id="rId73"/>
    <p:sldId id="274" r:id="rId74"/>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0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3.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 Target="slides/slide6.xml"/><Relationship Id="rId47" Type="http://schemas.openxmlformats.org/officeDocument/2006/relationships/slide" Target="slides/slide11.xml"/><Relationship Id="rId50" Type="http://schemas.openxmlformats.org/officeDocument/2006/relationships/slide" Target="slides/slide14.xml"/><Relationship Id="rId55" Type="http://schemas.openxmlformats.org/officeDocument/2006/relationships/slide" Target="slides/slide19.xml"/><Relationship Id="rId63" Type="http://schemas.openxmlformats.org/officeDocument/2006/relationships/slide" Target="slides/slide27.xml"/><Relationship Id="rId68" Type="http://schemas.openxmlformats.org/officeDocument/2006/relationships/slide" Target="slides/slide32.xml"/><Relationship Id="rId76"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 Target="slides/slide1.xml"/><Relationship Id="rId40" Type="http://schemas.openxmlformats.org/officeDocument/2006/relationships/slide" Target="slides/slide4.xml"/><Relationship Id="rId45" Type="http://schemas.openxmlformats.org/officeDocument/2006/relationships/slide" Target="slides/slide9.xml"/><Relationship Id="rId53" Type="http://schemas.openxmlformats.org/officeDocument/2006/relationships/slide" Target="slides/slide17.xml"/><Relationship Id="rId58" Type="http://schemas.openxmlformats.org/officeDocument/2006/relationships/slide" Target="slides/slide22.xml"/><Relationship Id="rId66" Type="http://schemas.openxmlformats.org/officeDocument/2006/relationships/slide" Target="slides/slide30.xml"/><Relationship Id="rId74" Type="http://schemas.openxmlformats.org/officeDocument/2006/relationships/slide" Target="slides/slide38.xml"/><Relationship Id="rId79"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8.xml"/><Relationship Id="rId52" Type="http://schemas.openxmlformats.org/officeDocument/2006/relationships/slide" Target="slides/slide16.xml"/><Relationship Id="rId60" Type="http://schemas.openxmlformats.org/officeDocument/2006/relationships/slide" Target="slides/slide24.xml"/><Relationship Id="rId65" Type="http://schemas.openxmlformats.org/officeDocument/2006/relationships/slide" Target="slides/slide29.xml"/><Relationship Id="rId73" Type="http://schemas.openxmlformats.org/officeDocument/2006/relationships/slide" Target="slides/slide37.xml"/><Relationship Id="rId78"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 Target="slides/slide7.xml"/><Relationship Id="rId48" Type="http://schemas.openxmlformats.org/officeDocument/2006/relationships/slide" Target="slides/slide12.xml"/><Relationship Id="rId56" Type="http://schemas.openxmlformats.org/officeDocument/2006/relationships/slide" Target="slides/slide20.xml"/><Relationship Id="rId64" Type="http://schemas.openxmlformats.org/officeDocument/2006/relationships/slide" Target="slides/slide28.xml"/><Relationship Id="rId69" Type="http://schemas.openxmlformats.org/officeDocument/2006/relationships/slide" Target="slides/slide33.xml"/><Relationship Id="rId77"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15.xml"/><Relationship Id="rId72" Type="http://schemas.openxmlformats.org/officeDocument/2006/relationships/slide" Target="slides/slide3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 Target="slides/slide2.xml"/><Relationship Id="rId46" Type="http://schemas.openxmlformats.org/officeDocument/2006/relationships/slide" Target="slides/slide10.xml"/><Relationship Id="rId59" Type="http://schemas.openxmlformats.org/officeDocument/2006/relationships/slide" Target="slides/slide23.xml"/><Relationship Id="rId67" Type="http://schemas.openxmlformats.org/officeDocument/2006/relationships/slide" Target="slides/slide31.xml"/><Relationship Id="rId20" Type="http://schemas.openxmlformats.org/officeDocument/2006/relationships/slideMaster" Target="slideMasters/slideMaster20.xml"/><Relationship Id="rId41" Type="http://schemas.openxmlformats.org/officeDocument/2006/relationships/slide" Target="slides/slide5.xml"/><Relationship Id="rId54" Type="http://schemas.openxmlformats.org/officeDocument/2006/relationships/slide" Target="slides/slide18.xml"/><Relationship Id="rId62" Type="http://schemas.openxmlformats.org/officeDocument/2006/relationships/slide" Target="slides/slide26.xml"/><Relationship Id="rId70" Type="http://schemas.openxmlformats.org/officeDocument/2006/relationships/slide" Target="slides/slide34.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13.xml"/><Relationship Id="rId57"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4F8BACC-D2DF-4FDE-958E-DC7E7E790349}"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8.xml"/><Relationship Id="rId1" Type="http://schemas.openxmlformats.org/officeDocument/2006/relationships/vmlDrawing" Target="../drawings/vmlDrawing1.vml"/><Relationship Id="rId4" Type="http://schemas.openxmlformats.org/officeDocument/2006/relationships/image" Target="../media/image18.png"/></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348DB3-66EA-41DE-BBC1-8364096EF675}"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69CF591-D83A-4615-A91B-F17ED3F84246}"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58069F5-24B4-423D-BD55-18F66BF9EDB0}"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6046920-20AA-4901-9CC2-C51ECE88AB59}"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6671636-4872-40B4-A6DC-03B186E145DA}"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296B777-7138-4AA1-82BA-40DC62108FB0}"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8E101D3A-6885-4E57-B8E2-D85B8A29BFA8}"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D94B097-61C7-4D42-8E8D-2C05364BF3F6}"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7E8B73E-9402-4315-BEB7-987607E3F36B}"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211B985-B7C9-4B36-9624-91395C01C330}"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89CF7DD-0672-4910-BBCD-43958F9A6D2F}"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6D0B974-1F55-4FD8-8162-27234DA79057}"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D701A94-9AC4-4BF9-812A-744CF2FEE7A7}" type="slidenum">
              <a:rPr lang="en-AU"/>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0CD5A7F-A37E-44B1-A54A-AF232FE9FE93}" type="slidenum">
              <a:rPr lang="en-AU"/>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8C4E67-97CD-4FF5-B543-1F3745FE19CC}" type="slidenum">
              <a:rPr lang="en-AU"/>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2E1903-BC4C-4EA6-9610-5185C922F583}" type="slidenum">
              <a:rPr lang="en-AU"/>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151C4CB-3CBF-4617-AD14-4495A84E9988}" type="slidenum">
              <a:rPr lang="en-AU"/>
              <a:pPr/>
              <a:t>‹#›</a:t>
            </a:fld>
            <a:endParaRPr lang="en-A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F8AE7AF-9D98-4A81-96C5-8B5FF458DD9A}" type="slidenum">
              <a:rPr lang="en-AU"/>
              <a:pPr/>
              <a:t>‹#›</a:t>
            </a:fld>
            <a:endParaRPr lang="en-A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62C8FF8-0AEF-473B-9657-EB49DFC9A8C5}" type="slidenum">
              <a:rPr lang="en-AU"/>
              <a:pPr/>
              <a:t>‹#›</a:t>
            </a:fld>
            <a:endParaRPr lang="en-A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205BED9-3663-48C7-8AA7-096AA62A33CD}" type="slidenum">
              <a:rPr lang="en-AU"/>
              <a:pPr/>
              <a:t>‹#›</a:t>
            </a:fld>
            <a:endParaRPr lang="en-A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9D90C07-0A91-4947-AA0D-1A6ABC5ED4BD}" type="slidenum">
              <a:rPr lang="en-AU"/>
              <a:pPr/>
              <a:t>‹#›</a:t>
            </a:fld>
            <a:endParaRPr lang="en-A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CDFB8B5-C582-48DA-A982-B5A655FAC7FA}"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0" name="Picture 8" descr="Sports 096"/>
          <p:cNvPicPr>
            <a:picLocks noChangeAspect="1" noChangeArrowheads="1"/>
          </p:cNvPicPr>
          <p:nvPr/>
        </p:nvPicPr>
        <p:blipFill>
          <a:blip r:embed="rId2"/>
          <a:srcRect/>
          <a:stretch>
            <a:fillRect/>
          </a:stretch>
        </p:blipFill>
        <p:spPr bwMode="auto">
          <a:xfrm>
            <a:off x="0" y="0"/>
            <a:ext cx="9144000" cy="6172200"/>
          </a:xfrm>
          <a:prstGeom prst="rect">
            <a:avLst/>
          </a:prstGeom>
          <a:noFill/>
        </p:spPr>
      </p:pic>
      <p:sp>
        <p:nvSpPr>
          <p:cNvPr id="3074" name="Rectangle 2"/>
          <p:cNvSpPr>
            <a:spLocks noGrp="1" noChangeArrowheads="1"/>
          </p:cNvSpPr>
          <p:nvPr>
            <p:ph type="ctrTitle"/>
          </p:nvPr>
        </p:nvSpPr>
        <p:spPr>
          <a:xfrm>
            <a:off x="0" y="4343400"/>
            <a:ext cx="9144000" cy="11652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0" y="5562600"/>
            <a:ext cx="9144000" cy="5334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solidFill>
                  <a:schemeClr val="tx1"/>
                </a:solidFill>
              </a:defRPr>
            </a:lvl1pPr>
          </a:lstStyle>
          <a:p>
            <a:fld id="{04BA39EF-9A06-4E04-9F3F-04087822A383}" type="datetimeFigureOut">
              <a:rPr lang="en-US" smtClean="0"/>
              <a:pPr/>
              <a:t>2/27/2009</a:t>
            </a:fld>
            <a:endParaRPr lang="en-AU"/>
          </a:p>
        </p:txBody>
      </p:sp>
      <p:sp>
        <p:nvSpPr>
          <p:cNvPr id="3077" name="Rectangle 5"/>
          <p:cNvSpPr>
            <a:spLocks noGrp="1" noChangeArrowheads="1"/>
          </p:cNvSpPr>
          <p:nvPr>
            <p:ph type="ftr" sz="quarter" idx="3"/>
          </p:nvPr>
        </p:nvSpPr>
        <p:spPr/>
        <p:txBody>
          <a:bodyPr/>
          <a:lstStyle>
            <a:lvl1pPr>
              <a:defRPr>
                <a:solidFill>
                  <a:schemeClr val="tx1"/>
                </a:solidFill>
              </a:defRPr>
            </a:lvl1pPr>
          </a:lstStyle>
          <a:p>
            <a:endParaRPr lang="en-AU"/>
          </a:p>
        </p:txBody>
      </p:sp>
      <p:sp>
        <p:nvSpPr>
          <p:cNvPr id="3078" name="Rectangle 6"/>
          <p:cNvSpPr>
            <a:spLocks noGrp="1" noChangeArrowheads="1"/>
          </p:cNvSpPr>
          <p:nvPr>
            <p:ph type="sldNum" sz="quarter" idx="4"/>
          </p:nvPr>
        </p:nvSpPr>
        <p:spPr/>
        <p:txBody>
          <a:bodyPr/>
          <a:lstStyle>
            <a:lvl1pPr>
              <a:defRPr>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AC6D36A-D64A-4F55-B7E9-8434B9120F76}" type="slidenum">
              <a:rPr lang="en-AU"/>
              <a:pPr/>
              <a:t>‹#›</a:t>
            </a:fld>
            <a:endParaRPr lang="en-A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9906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D97AB98-D59A-4D9D-8871-3611DECA20FB}" type="slidenum">
              <a:rPr lang="en-AU"/>
              <a:pPr/>
              <a:t>‹#›</a:t>
            </a:fld>
            <a:endParaRPr lang="en-A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59E42FE-5F14-4D70-837D-600F9111AFF9}" type="slidenum">
              <a:rPr lang="en-AU"/>
              <a:pPr/>
              <a:t>‹#›</a:t>
            </a:fld>
            <a:endParaRPr lang="en-A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541CF41-E7FA-49BA-98B5-09559BD4A3AA}" type="slidenum">
              <a:rPr lang="en-AU"/>
              <a:pPr/>
              <a:t>‹#›</a:t>
            </a:fld>
            <a:endParaRPr lang="en-A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63556AA-E22E-4EC4-814E-3735BEF98799}" type="slidenum">
              <a:rPr lang="en-AU"/>
              <a:pPr/>
              <a:t>‹#›</a:t>
            </a:fld>
            <a:endParaRPr lang="en-A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EAD5B9E-3663-469A-BB2E-07B04F48E1E2}" type="slidenum">
              <a:rPr lang="en-AU"/>
              <a:pPr/>
              <a:t>‹#›</a:t>
            </a:fld>
            <a:endParaRPr lang="en-A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2006CD0-D5F8-442F-A0FD-23C6B446BC96}" type="slidenum">
              <a:rPr lang="en-AU"/>
              <a:pPr/>
              <a:t>‹#›</a:t>
            </a:fld>
            <a:endParaRPr lang="en-A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1E452F2-759E-4221-B201-230B7C008F8D}" type="slidenum">
              <a:rPr lang="en-AU"/>
              <a:pPr/>
              <a:t>‹#›</a:t>
            </a:fld>
            <a:endParaRPr lang="en-A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109380C-4DE5-413B-8AAD-24D545B0E912}" type="slidenum">
              <a:rPr lang="en-AU"/>
              <a:pPr/>
              <a:t>‹#›</a:t>
            </a:fld>
            <a:endParaRPr lang="en-A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58965FE-1202-4BD2-B224-ADE608826533}" type="slidenum">
              <a:rPr lang="en-AU"/>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983A5EE-9394-4193-BAEF-10402C6D2085}" type="slidenum">
              <a:rPr lang="en-AU"/>
              <a:pPr/>
              <a:t>‹#›</a:t>
            </a:fld>
            <a:endParaRPr lang="en-A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B0216CB-62B9-4F78-BB8A-3A710BA9EE9E}" type="slidenum">
              <a:rPr lang="en-AU"/>
              <a:pPr/>
              <a:t>‹#›</a:t>
            </a:fld>
            <a:endParaRPr lang="en-A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7400"/>
            <a:ext cx="2057400" cy="3352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057400"/>
            <a:ext cx="6019800" cy="335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FFF5CD-11DA-4A5A-BB0B-8AB1D2D37AB6}" type="slidenum">
              <a:rPr lang="en-AU"/>
              <a:pPr/>
              <a:t>‹#›</a:t>
            </a:fld>
            <a:endParaRPr lang="en-A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00200" y="1524000"/>
            <a:ext cx="6096000" cy="1879600"/>
          </a:xfrm>
        </p:spPr>
        <p:txBody>
          <a:bodyPr anchor="b"/>
          <a:lstStyle>
            <a:lvl1pPr>
              <a:lnSpc>
                <a:spcPct val="95000"/>
              </a:lnSpc>
              <a:defRPr sz="54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682750" y="4076700"/>
            <a:ext cx="5861050" cy="12573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a:xfrm>
            <a:off x="685800" y="6172200"/>
            <a:ext cx="1905000" cy="457200"/>
          </a:xfrm>
        </p:spPr>
        <p:txBody>
          <a:bodyPr/>
          <a:lstStyle>
            <a:lvl1pPr>
              <a:defRPr b="0"/>
            </a:lvl1pPr>
          </a:lstStyle>
          <a:p>
            <a:fld id="{04BA39EF-9A06-4E04-9F3F-04087822A383}" type="datetimeFigureOut">
              <a:rPr lang="en-US" smtClean="0"/>
              <a:pPr/>
              <a:t>2/27/2009</a:t>
            </a:fld>
            <a:endParaRPr lang="en-AU"/>
          </a:p>
        </p:txBody>
      </p:sp>
      <p:sp>
        <p:nvSpPr>
          <p:cNvPr id="3077" name="Rectangle 5"/>
          <p:cNvSpPr>
            <a:spLocks noGrp="1" noChangeArrowheads="1"/>
          </p:cNvSpPr>
          <p:nvPr>
            <p:ph type="ftr" sz="quarter" idx="3"/>
          </p:nvPr>
        </p:nvSpPr>
        <p:spPr>
          <a:xfrm>
            <a:off x="3124200" y="6172200"/>
            <a:ext cx="2895600" cy="457200"/>
          </a:xfrm>
        </p:spPr>
        <p:txBody>
          <a:bodyPr/>
          <a:lstStyle>
            <a:lvl1pPr>
              <a:defRPr b="0"/>
            </a:lvl1pPr>
          </a:lstStyle>
          <a:p>
            <a:endParaRPr lang="en-AU"/>
          </a:p>
        </p:txBody>
      </p:sp>
      <p:sp>
        <p:nvSpPr>
          <p:cNvPr id="3078" name="Rectangle 6"/>
          <p:cNvSpPr>
            <a:spLocks noGrp="1" noChangeArrowheads="1"/>
          </p:cNvSpPr>
          <p:nvPr>
            <p:ph type="sldNum" sz="quarter" idx="4"/>
          </p:nvPr>
        </p:nvSpPr>
        <p:spPr>
          <a:xfrm>
            <a:off x="6553200" y="6172200"/>
            <a:ext cx="1905000" cy="457200"/>
          </a:xfrm>
        </p:spPr>
        <p:txBody>
          <a:bodyPr/>
          <a:lstStyle>
            <a:lvl1pPr>
              <a:defRPr b="0"/>
            </a:lvl1pPr>
          </a:lstStyle>
          <a:p>
            <a:fld id="{D6E648FA-71E9-4C9E-BE36-A89CEEC4DB7B}" type="slidenum">
              <a:rPr lang="en-AU" smtClean="0"/>
              <a:pPr/>
              <a:t>‹#›</a:t>
            </a:fld>
            <a:endParaRPr lang="en-AU"/>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05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050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81000"/>
            <a:ext cx="1952625" cy="54102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381000"/>
            <a:ext cx="570547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QCU50070"/>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953000" y="0"/>
            <a:ext cx="4191000" cy="4191000"/>
          </a:xfrm>
          <a:prstGeom prst="rect">
            <a:avLst/>
          </a:prstGeom>
          <a:noFill/>
        </p:spPr>
      </p:pic>
      <p:sp>
        <p:nvSpPr>
          <p:cNvPr id="3074" name="Rectangle 2"/>
          <p:cNvSpPr>
            <a:spLocks noGrp="1" noChangeArrowheads="1"/>
          </p:cNvSpPr>
          <p:nvPr>
            <p:ph type="ctrTitle"/>
          </p:nvPr>
        </p:nvSpPr>
        <p:spPr>
          <a:xfrm>
            <a:off x="685800" y="457200"/>
            <a:ext cx="3886200" cy="4191000"/>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4876800"/>
            <a:ext cx="6400800" cy="7620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2/27/2009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2098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209800"/>
            <a:ext cx="38100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51E6C7-B660-497B-8BF4-0B2386DB619F}" type="slidenum">
              <a:rPr lang="en-AU" smtClean="0"/>
              <a:pPr/>
              <a:t>‹#›</a:t>
            </a:fld>
            <a:endParaRPr lang="en-AU"/>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9609F39-EFFF-4F1C-AE29-7744DE33E581}" type="slidenum">
              <a:rPr lang="en-AU" smtClean="0"/>
              <a:pPr/>
              <a:t>‹#›</a:t>
            </a:fld>
            <a:endParaRPr lang="en-AU"/>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89B06DD-5FB8-491A-A424-F3E1B766E447}" type="slidenum">
              <a:rPr lang="en-AU" smtClean="0"/>
              <a:pPr/>
              <a:t>‹#›</a:t>
            </a:fld>
            <a:endParaRPr lang="en-AU"/>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1DB3A57-8B7E-47EB-8B87-9A487C38D741}"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7830B65-02D6-4C20-9D08-2CCF7594C7B2}" type="slidenum">
              <a:rPr lang="en-AU" smtClean="0"/>
              <a:pPr/>
              <a:t>‹#›</a:t>
            </a:fld>
            <a:endParaRPr lang="en-AU"/>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3462A49-4C15-4F43-BE0E-3DE071E20213}" type="slidenum">
              <a:rPr lang="en-AU" smtClean="0"/>
              <a:pPr/>
              <a:t>‹#›</a:t>
            </a:fld>
            <a:endParaRPr lang="en-AU"/>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6BD5C37-122D-44A7-993D-FFD0D9A0DA1B}" type="slidenum">
              <a:rPr lang="en-AU" smtClean="0"/>
              <a:pPr/>
              <a:t>‹#›</a:t>
            </a:fld>
            <a:endParaRPr lang="en-AU"/>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B756654-01F4-4B1D-87F4-5103058D19B2}" type="slidenum">
              <a:rPr lang="en-AU" smtClean="0"/>
              <a:pPr/>
              <a:t>‹#›</a:t>
            </a:fld>
            <a:endParaRPr lang="en-AU"/>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A348DB3-66EA-41DE-BBC1-8364096EF675}" type="slidenum">
              <a:rPr lang="en-AU" smtClean="0"/>
              <a:pPr/>
              <a:t>‹#›</a:t>
            </a:fld>
            <a:endParaRPr lang="en-AU"/>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6D0B974-1F55-4FD8-8162-27234DA79057}" type="slidenum">
              <a:rPr lang="en-AU" smtClean="0"/>
              <a:pPr/>
              <a:t>‹#›</a:t>
            </a:fld>
            <a:endParaRPr lang="en-AU"/>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AB492F3-475B-4FFE-9CAC-94998439F81B}"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AB492F3-475B-4FFE-9CAC-94998439F81B}"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B492F3-475B-4FFE-9CAC-94998439F81B}"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AB492F3-475B-4FFE-9CAC-94998439F81B}" type="datetimeFigureOut">
              <a:rPr lang="en-US" smtClean="0"/>
              <a:pPr/>
              <a:t>2/27/2009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AB492F3-475B-4FFE-9CAC-94998439F81B}" type="datetimeFigureOut">
              <a:rPr lang="en-US" smtClean="0"/>
              <a:pPr/>
              <a:t>2/27/2009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AB492F3-475B-4FFE-9CAC-94998439F81B}" type="datetimeFigureOut">
              <a:rPr lang="en-US" smtClean="0"/>
              <a:pPr/>
              <a:t>2/27/2009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492F3-475B-4FFE-9CAC-94998439F81B}" type="datetimeFigureOut">
              <a:rPr lang="en-US" smtClean="0"/>
              <a:pPr/>
              <a:t>2/27/2009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492F3-475B-4FFE-9CAC-94998439F81B}" type="datetimeFigureOut">
              <a:rPr lang="en-US" smtClean="0"/>
              <a:pPr/>
              <a:t>2/27/2009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492F3-475B-4FFE-9CAC-94998439F81B}" type="datetimeFigureOut">
              <a:rPr lang="en-US" smtClean="0"/>
              <a:pPr/>
              <a:t>2/27/2009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AB492F3-475B-4FFE-9CAC-94998439F81B}"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AB492F3-475B-4FFE-9CAC-94998439F81B}" type="datetimeFigureOut">
              <a:rPr lang="en-US" smtClean="0"/>
              <a:pPr/>
              <a:t>2/27/2009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185E58-AC04-4692-B32C-9BC59D909002}" type="slidenum">
              <a:rPr lang="en-AU" smtClean="0"/>
              <a:pPr/>
              <a:t>‹#›</a:t>
            </a:fld>
            <a:endParaRPr lang="en-AU"/>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166" name="Picture 94" descr="orb_title"/>
          <p:cNvPicPr>
            <a:picLocks noChangeAspect="1" noChangeArrowheads="1"/>
          </p:cNvPicPr>
          <p:nvPr/>
        </p:nvPicPr>
        <p:blipFill>
          <a:blip r:embed="rId2"/>
          <a:srcRect/>
          <a:stretch>
            <a:fillRect/>
          </a:stretch>
        </p:blipFill>
        <p:spPr bwMode="auto">
          <a:xfrm>
            <a:off x="0" y="-1588"/>
            <a:ext cx="9144000" cy="6859588"/>
          </a:xfrm>
          <a:prstGeom prst="rect">
            <a:avLst/>
          </a:prstGeom>
          <a:noFill/>
        </p:spPr>
      </p:pic>
      <p:sp>
        <p:nvSpPr>
          <p:cNvPr id="3074" name="Rectangle 2"/>
          <p:cNvSpPr>
            <a:spLocks noGrp="1" noChangeArrowheads="1"/>
          </p:cNvSpPr>
          <p:nvPr>
            <p:ph type="ctrTitle"/>
          </p:nvPr>
        </p:nvSpPr>
        <p:spPr>
          <a:xfrm>
            <a:off x="1600200" y="1511300"/>
            <a:ext cx="6096000" cy="1879600"/>
          </a:xfrm>
          <a:effectLst>
            <a:outerShdw dist="53882" dir="2700000" algn="ctr" rotWithShape="0">
              <a:schemeClr val="tx1"/>
            </a:outerShdw>
          </a:effectLst>
        </p:spPr>
        <p:txBody>
          <a:bodyPr anchor="b"/>
          <a:lstStyle>
            <a:lvl1pPr>
              <a:lnSpc>
                <a:spcPct val="95000"/>
              </a:lnSpc>
              <a:defRPr sz="54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676400" y="4076700"/>
            <a:ext cx="5861050" cy="1257300"/>
          </a:xfrm>
          <a:effectLst>
            <a:outerShdw dist="53882" dir="2700000" algn="ctr" rotWithShape="0">
              <a:schemeClr val="tx1"/>
            </a:outerShdw>
          </a:effectLst>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solidFill>
                  <a:schemeClr val="tx1"/>
                </a:solidFill>
              </a:defRPr>
            </a:lvl1pPr>
          </a:lstStyle>
          <a:p>
            <a:fld id="{04BA39EF-9A06-4E04-9F3F-04087822A383}" type="datetimeFigureOut">
              <a:rPr lang="en-US" smtClean="0"/>
              <a:pPr/>
              <a:t>2/27/2009</a:t>
            </a:fld>
            <a:endParaRPr lang="en-AU"/>
          </a:p>
        </p:txBody>
      </p:sp>
      <p:sp>
        <p:nvSpPr>
          <p:cNvPr id="3077" name="Rectangle 5"/>
          <p:cNvSpPr>
            <a:spLocks noGrp="1" noChangeArrowheads="1"/>
          </p:cNvSpPr>
          <p:nvPr>
            <p:ph type="ftr" sz="quarter" idx="3"/>
          </p:nvPr>
        </p:nvSpPr>
        <p:spPr/>
        <p:txBody>
          <a:bodyPr/>
          <a:lstStyle>
            <a:lvl1pPr>
              <a:defRPr>
                <a:solidFill>
                  <a:schemeClr val="tx1"/>
                </a:solidFill>
              </a:defRPr>
            </a:lvl1pPr>
          </a:lstStyle>
          <a:p>
            <a:endParaRPr lang="en-AU"/>
          </a:p>
        </p:txBody>
      </p:sp>
      <p:sp>
        <p:nvSpPr>
          <p:cNvPr id="3078" name="Rectangle 6"/>
          <p:cNvSpPr>
            <a:spLocks noGrp="1" noChangeArrowheads="1"/>
          </p:cNvSpPr>
          <p:nvPr>
            <p:ph type="sldNum" sz="quarter" idx="4"/>
          </p:nvPr>
        </p:nvSpPr>
        <p:spPr/>
        <p:txBody>
          <a:bodyPr/>
          <a:lstStyle>
            <a:lvl1pPr>
              <a:defRPr>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aphicFrame>
        <p:nvGraphicFramePr>
          <p:cNvPr id="3085" name="Object 13"/>
          <p:cNvGraphicFramePr>
            <a:graphicFrameLocks noChangeAspect="1"/>
          </p:cNvGraphicFramePr>
          <p:nvPr/>
        </p:nvGraphicFramePr>
        <p:xfrm>
          <a:off x="2438400" y="3505200"/>
          <a:ext cx="4267200" cy="2254250"/>
        </p:xfrm>
        <a:graphic>
          <a:graphicData uri="http://schemas.openxmlformats.org/presentationml/2006/ole">
            <p:oleObj spid="_x0000_s1026" name="Image" r:id="rId3" imgW="1451220" imgH="1451220" progId="">
              <p:embed/>
            </p:oleObj>
          </a:graphicData>
        </a:graphic>
      </p:graphicFrame>
      <p:pic>
        <p:nvPicPr>
          <p:cNvPr id="3104" name="Picture 32" descr="GOLFBAL"/>
          <p:cNvPicPr>
            <a:picLocks noChangeAspect="1" noChangeArrowheads="1"/>
          </p:cNvPicPr>
          <p:nvPr/>
        </p:nvPicPr>
        <p:blipFill>
          <a:blip r:embed="rId4">
            <a:lum bright="64000" contrast="-70000"/>
          </a:blip>
          <a:srcRect t="50000"/>
          <a:stretch>
            <a:fillRect/>
          </a:stretch>
        </p:blipFill>
        <p:spPr bwMode="auto">
          <a:xfrm>
            <a:off x="6781800" y="3505200"/>
            <a:ext cx="1219200" cy="609600"/>
          </a:xfrm>
          <a:prstGeom prst="rect">
            <a:avLst/>
          </a:prstGeom>
          <a:noFill/>
        </p:spPr>
      </p:pic>
      <p:pic>
        <p:nvPicPr>
          <p:cNvPr id="3101" name="Picture 29" descr="GOLFBAL"/>
          <p:cNvPicPr>
            <a:picLocks noChangeAspect="1" noChangeArrowheads="1"/>
          </p:cNvPicPr>
          <p:nvPr/>
        </p:nvPicPr>
        <p:blipFill>
          <a:blip r:embed="rId4">
            <a:lum bright="64000" contrast="-70000"/>
          </a:blip>
          <a:srcRect t="50000"/>
          <a:stretch>
            <a:fillRect/>
          </a:stretch>
        </p:blipFill>
        <p:spPr bwMode="auto">
          <a:xfrm>
            <a:off x="5410200" y="3505200"/>
            <a:ext cx="1219200" cy="609600"/>
          </a:xfrm>
          <a:prstGeom prst="rect">
            <a:avLst/>
          </a:prstGeom>
          <a:noFill/>
        </p:spPr>
      </p:pic>
      <p:pic>
        <p:nvPicPr>
          <p:cNvPr id="3102" name="Picture 30" descr="GOLFBAL"/>
          <p:cNvPicPr>
            <a:picLocks noChangeAspect="1" noChangeArrowheads="1"/>
          </p:cNvPicPr>
          <p:nvPr/>
        </p:nvPicPr>
        <p:blipFill>
          <a:blip r:embed="rId4">
            <a:lum bright="64000" contrast="-70000"/>
          </a:blip>
          <a:srcRect t="50000"/>
          <a:stretch>
            <a:fillRect/>
          </a:stretch>
        </p:blipFill>
        <p:spPr bwMode="auto">
          <a:xfrm>
            <a:off x="3962400" y="3505200"/>
            <a:ext cx="1219200" cy="609600"/>
          </a:xfrm>
          <a:prstGeom prst="rect">
            <a:avLst/>
          </a:prstGeom>
          <a:noFill/>
        </p:spPr>
      </p:pic>
      <p:pic>
        <p:nvPicPr>
          <p:cNvPr id="3100" name="Picture 28" descr="GOLFBAL"/>
          <p:cNvPicPr>
            <a:picLocks noChangeAspect="1" noChangeArrowheads="1"/>
          </p:cNvPicPr>
          <p:nvPr/>
        </p:nvPicPr>
        <p:blipFill>
          <a:blip r:embed="rId4">
            <a:lum bright="64000" contrast="-70000"/>
          </a:blip>
          <a:srcRect t="50000"/>
          <a:stretch>
            <a:fillRect/>
          </a:stretch>
        </p:blipFill>
        <p:spPr bwMode="auto">
          <a:xfrm>
            <a:off x="2590800" y="3505200"/>
            <a:ext cx="1219200" cy="609600"/>
          </a:xfrm>
          <a:prstGeom prst="rect">
            <a:avLst/>
          </a:prstGeom>
          <a:noFill/>
        </p:spPr>
      </p:pic>
      <p:pic>
        <p:nvPicPr>
          <p:cNvPr id="3099" name="Picture 27" descr="GOLFBAL"/>
          <p:cNvPicPr>
            <a:picLocks noChangeAspect="1" noChangeArrowheads="1"/>
          </p:cNvPicPr>
          <p:nvPr/>
        </p:nvPicPr>
        <p:blipFill>
          <a:blip r:embed="rId4">
            <a:lum bright="64000" contrast="-70000"/>
          </a:blip>
          <a:srcRect t="50000"/>
          <a:stretch>
            <a:fillRect/>
          </a:stretch>
        </p:blipFill>
        <p:spPr bwMode="auto">
          <a:xfrm>
            <a:off x="1143000" y="3505200"/>
            <a:ext cx="1219200" cy="609600"/>
          </a:xfrm>
          <a:prstGeom prst="rect">
            <a:avLst/>
          </a:prstGeom>
          <a:noFill/>
        </p:spPr>
      </p:pic>
      <p:sp>
        <p:nvSpPr>
          <p:cNvPr id="3084" name="Rectangle 12"/>
          <p:cNvSpPr>
            <a:spLocks noChangeArrowheads="1"/>
          </p:cNvSpPr>
          <p:nvPr/>
        </p:nvSpPr>
        <p:spPr bwMode="auto">
          <a:xfrm>
            <a:off x="0" y="3352800"/>
            <a:ext cx="9144000" cy="152400"/>
          </a:xfrm>
          <a:prstGeom prst="rect">
            <a:avLst/>
          </a:prstGeom>
          <a:solidFill>
            <a:srgbClr val="000066"/>
          </a:solidFill>
          <a:ln w="9525">
            <a:noFill/>
            <a:miter lim="800000"/>
            <a:headEnd/>
            <a:tailEnd/>
          </a:ln>
          <a:effectLst/>
        </p:spPr>
        <p:txBody>
          <a:bodyPr wrap="none" anchor="ctr"/>
          <a:lstStyle/>
          <a:p>
            <a:endParaRPr lang="en-AU"/>
          </a:p>
        </p:txBody>
      </p:sp>
      <p:sp>
        <p:nvSpPr>
          <p:cNvPr id="3080" name="Rectangle 8"/>
          <p:cNvSpPr>
            <a:spLocks noChangeArrowheads="1"/>
          </p:cNvSpPr>
          <p:nvPr/>
        </p:nvSpPr>
        <p:spPr bwMode="auto">
          <a:xfrm>
            <a:off x="0" y="0"/>
            <a:ext cx="9144000" cy="3429000"/>
          </a:xfrm>
          <a:prstGeom prst="rect">
            <a:avLst/>
          </a:prstGeom>
          <a:gradFill rotWithShape="0">
            <a:gsLst>
              <a:gs pos="0">
                <a:srgbClr val="009900"/>
              </a:gs>
              <a:gs pos="100000">
                <a:srgbClr val="009900">
                  <a:gamma/>
                  <a:shade val="96078"/>
                  <a:invGamma/>
                </a:srgbClr>
              </a:gs>
            </a:gsLst>
            <a:lin ang="5400000" scaled="1"/>
          </a:gradFill>
          <a:ln w="9525">
            <a:noFill/>
            <a:miter lim="800000"/>
            <a:headEnd/>
            <a:tailEnd/>
          </a:ln>
          <a:effectLst/>
        </p:spPr>
        <p:txBody>
          <a:bodyPr wrap="none" anchor="ctr"/>
          <a:lstStyle/>
          <a:p>
            <a:endParaRPr lang="en-AU"/>
          </a:p>
        </p:txBody>
      </p:sp>
      <p:sp>
        <p:nvSpPr>
          <p:cNvPr id="3076" name="Rectangle 4"/>
          <p:cNvSpPr>
            <a:spLocks noGrp="1" noChangeArrowheads="1"/>
          </p:cNvSpPr>
          <p:nvPr>
            <p:ph type="ctrTitle"/>
          </p:nvPr>
        </p:nvSpPr>
        <p:spPr>
          <a:xfrm>
            <a:off x="723900" y="304800"/>
            <a:ext cx="7696200" cy="1143000"/>
          </a:xfrm>
        </p:spPr>
        <p:txBody>
          <a:bodyPr/>
          <a:lstStyle>
            <a:lvl1pPr algn="ctr">
              <a:defRPr/>
            </a:lvl1pPr>
          </a:lstStyle>
          <a:p>
            <a:r>
              <a:rPr lang="en-US" smtClean="0"/>
              <a:t>Click to edit Master title style</a:t>
            </a:r>
            <a:endParaRPr lang="en-AU"/>
          </a:p>
        </p:txBody>
      </p:sp>
      <p:pic>
        <p:nvPicPr>
          <p:cNvPr id="3086" name="Picture 14" descr="GOLFBAL"/>
          <p:cNvPicPr>
            <a:picLocks noChangeAspect="1" noChangeArrowheads="1"/>
          </p:cNvPicPr>
          <p:nvPr/>
        </p:nvPicPr>
        <p:blipFill>
          <a:blip r:embed="rId4"/>
          <a:srcRect/>
          <a:stretch>
            <a:fillRect/>
          </a:stretch>
        </p:blipFill>
        <p:spPr bwMode="auto">
          <a:xfrm>
            <a:off x="7467600" y="2819400"/>
            <a:ext cx="1219200" cy="1219200"/>
          </a:xfrm>
          <a:prstGeom prst="rect">
            <a:avLst/>
          </a:prstGeom>
          <a:noFill/>
        </p:spPr>
      </p:pic>
      <p:pic>
        <p:nvPicPr>
          <p:cNvPr id="3087" name="Picture 15" descr="GOLFBAL"/>
          <p:cNvPicPr>
            <a:picLocks noChangeAspect="1" noChangeArrowheads="1"/>
          </p:cNvPicPr>
          <p:nvPr/>
        </p:nvPicPr>
        <p:blipFill>
          <a:blip r:embed="rId4"/>
          <a:srcRect/>
          <a:stretch>
            <a:fillRect/>
          </a:stretch>
        </p:blipFill>
        <p:spPr bwMode="auto">
          <a:xfrm>
            <a:off x="6096000" y="2819400"/>
            <a:ext cx="1219200" cy="1219200"/>
          </a:xfrm>
          <a:prstGeom prst="rect">
            <a:avLst/>
          </a:prstGeom>
          <a:noFill/>
        </p:spPr>
      </p:pic>
      <p:pic>
        <p:nvPicPr>
          <p:cNvPr id="3089" name="Picture 17" descr="GOLFBAL"/>
          <p:cNvPicPr>
            <a:picLocks noChangeAspect="1" noChangeArrowheads="1"/>
          </p:cNvPicPr>
          <p:nvPr/>
        </p:nvPicPr>
        <p:blipFill>
          <a:blip r:embed="rId4"/>
          <a:srcRect/>
          <a:stretch>
            <a:fillRect/>
          </a:stretch>
        </p:blipFill>
        <p:spPr bwMode="auto">
          <a:xfrm>
            <a:off x="4648200" y="2819400"/>
            <a:ext cx="1219200" cy="1219200"/>
          </a:xfrm>
          <a:prstGeom prst="rect">
            <a:avLst/>
          </a:prstGeom>
          <a:noFill/>
        </p:spPr>
      </p:pic>
      <p:pic>
        <p:nvPicPr>
          <p:cNvPr id="3090" name="Picture 18" descr="GOLFBAL"/>
          <p:cNvPicPr>
            <a:picLocks noChangeAspect="1" noChangeArrowheads="1"/>
          </p:cNvPicPr>
          <p:nvPr/>
        </p:nvPicPr>
        <p:blipFill>
          <a:blip r:embed="rId4"/>
          <a:srcRect/>
          <a:stretch>
            <a:fillRect/>
          </a:stretch>
        </p:blipFill>
        <p:spPr bwMode="auto">
          <a:xfrm>
            <a:off x="3276600" y="2819400"/>
            <a:ext cx="1219200" cy="1219200"/>
          </a:xfrm>
          <a:prstGeom prst="rect">
            <a:avLst/>
          </a:prstGeom>
          <a:noFill/>
        </p:spPr>
      </p:pic>
      <p:pic>
        <p:nvPicPr>
          <p:cNvPr id="3091" name="Picture 19" descr="GOLFBAL"/>
          <p:cNvPicPr>
            <a:picLocks noChangeAspect="1" noChangeArrowheads="1"/>
          </p:cNvPicPr>
          <p:nvPr/>
        </p:nvPicPr>
        <p:blipFill>
          <a:blip r:embed="rId4"/>
          <a:srcRect/>
          <a:stretch>
            <a:fillRect/>
          </a:stretch>
        </p:blipFill>
        <p:spPr bwMode="auto">
          <a:xfrm>
            <a:off x="1828800" y="2819400"/>
            <a:ext cx="1219200" cy="1219200"/>
          </a:xfrm>
          <a:prstGeom prst="rect">
            <a:avLst/>
          </a:prstGeom>
          <a:noFill/>
        </p:spPr>
      </p:pic>
      <p:pic>
        <p:nvPicPr>
          <p:cNvPr id="3092" name="Picture 20" descr="GOLFBAL"/>
          <p:cNvPicPr>
            <a:picLocks noChangeAspect="1" noChangeArrowheads="1"/>
          </p:cNvPicPr>
          <p:nvPr/>
        </p:nvPicPr>
        <p:blipFill>
          <a:blip r:embed="rId4"/>
          <a:srcRect/>
          <a:stretch>
            <a:fillRect/>
          </a:stretch>
        </p:blipFill>
        <p:spPr bwMode="auto">
          <a:xfrm>
            <a:off x="457200" y="2819400"/>
            <a:ext cx="1219200" cy="1219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092"/>
                                        </p:tgtEl>
                                        <p:attrNameLst>
                                          <p:attrName>style.visibility</p:attrName>
                                        </p:attrNameLst>
                                      </p:cBhvr>
                                      <p:to>
                                        <p:strVal val="visible"/>
                                      </p:to>
                                    </p:set>
                                    <p:anim calcmode="lin" valueType="num">
                                      <p:cBhvr additive="base">
                                        <p:cTn id="7" dur="500" fill="hold"/>
                                        <p:tgtEl>
                                          <p:spTgt spid="3092"/>
                                        </p:tgtEl>
                                        <p:attrNameLst>
                                          <p:attrName>ppt_x</p:attrName>
                                        </p:attrNameLst>
                                      </p:cBhvr>
                                      <p:tavLst>
                                        <p:tav tm="0">
                                          <p:val>
                                            <p:strVal val="1+#ppt_w/2"/>
                                          </p:val>
                                        </p:tav>
                                        <p:tav tm="100000">
                                          <p:val>
                                            <p:strVal val="#ppt_x"/>
                                          </p:val>
                                        </p:tav>
                                      </p:tavLst>
                                    </p:anim>
                                    <p:anim calcmode="lin" valueType="num">
                                      <p:cBhvr additive="base">
                                        <p:cTn id="8" dur="500" fill="hold"/>
                                        <p:tgtEl>
                                          <p:spTgt spid="309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091"/>
                                        </p:tgtEl>
                                        <p:attrNameLst>
                                          <p:attrName>style.visibility</p:attrName>
                                        </p:attrNameLst>
                                      </p:cBhvr>
                                      <p:to>
                                        <p:strVal val="visible"/>
                                      </p:to>
                                    </p:set>
                                    <p:anim calcmode="lin" valueType="num">
                                      <p:cBhvr additive="base">
                                        <p:cTn id="12" dur="500" fill="hold"/>
                                        <p:tgtEl>
                                          <p:spTgt spid="3091"/>
                                        </p:tgtEl>
                                        <p:attrNameLst>
                                          <p:attrName>ppt_x</p:attrName>
                                        </p:attrNameLst>
                                      </p:cBhvr>
                                      <p:tavLst>
                                        <p:tav tm="0">
                                          <p:val>
                                            <p:strVal val="1+#ppt_w/2"/>
                                          </p:val>
                                        </p:tav>
                                        <p:tav tm="100000">
                                          <p:val>
                                            <p:strVal val="#ppt_x"/>
                                          </p:val>
                                        </p:tav>
                                      </p:tavLst>
                                    </p:anim>
                                    <p:anim calcmode="lin" valueType="num">
                                      <p:cBhvr additive="base">
                                        <p:cTn id="13" dur="500" fill="hold"/>
                                        <p:tgtEl>
                                          <p:spTgt spid="309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090"/>
                                        </p:tgtEl>
                                        <p:attrNameLst>
                                          <p:attrName>style.visibility</p:attrName>
                                        </p:attrNameLst>
                                      </p:cBhvr>
                                      <p:to>
                                        <p:strVal val="visible"/>
                                      </p:to>
                                    </p:set>
                                    <p:anim calcmode="lin" valueType="num">
                                      <p:cBhvr additive="base">
                                        <p:cTn id="17" dur="500" fill="hold"/>
                                        <p:tgtEl>
                                          <p:spTgt spid="3090"/>
                                        </p:tgtEl>
                                        <p:attrNameLst>
                                          <p:attrName>ppt_x</p:attrName>
                                        </p:attrNameLst>
                                      </p:cBhvr>
                                      <p:tavLst>
                                        <p:tav tm="0">
                                          <p:val>
                                            <p:strVal val="1+#ppt_w/2"/>
                                          </p:val>
                                        </p:tav>
                                        <p:tav tm="100000">
                                          <p:val>
                                            <p:strVal val="#ppt_x"/>
                                          </p:val>
                                        </p:tav>
                                      </p:tavLst>
                                    </p:anim>
                                    <p:anim calcmode="lin" valueType="num">
                                      <p:cBhvr additive="base">
                                        <p:cTn id="18" dur="500" fill="hold"/>
                                        <p:tgtEl>
                                          <p:spTgt spid="309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089"/>
                                        </p:tgtEl>
                                        <p:attrNameLst>
                                          <p:attrName>style.visibility</p:attrName>
                                        </p:attrNameLst>
                                      </p:cBhvr>
                                      <p:to>
                                        <p:strVal val="visible"/>
                                      </p:to>
                                    </p:set>
                                    <p:anim calcmode="lin" valueType="num">
                                      <p:cBhvr additive="base">
                                        <p:cTn id="22" dur="500" fill="hold"/>
                                        <p:tgtEl>
                                          <p:spTgt spid="3089"/>
                                        </p:tgtEl>
                                        <p:attrNameLst>
                                          <p:attrName>ppt_x</p:attrName>
                                        </p:attrNameLst>
                                      </p:cBhvr>
                                      <p:tavLst>
                                        <p:tav tm="0">
                                          <p:val>
                                            <p:strVal val="1+#ppt_w/2"/>
                                          </p:val>
                                        </p:tav>
                                        <p:tav tm="100000">
                                          <p:val>
                                            <p:strVal val="#ppt_x"/>
                                          </p:val>
                                        </p:tav>
                                      </p:tavLst>
                                    </p:anim>
                                    <p:anim calcmode="lin" valueType="num">
                                      <p:cBhvr additive="base">
                                        <p:cTn id="23" dur="500" fill="hold"/>
                                        <p:tgtEl>
                                          <p:spTgt spid="308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087"/>
                                        </p:tgtEl>
                                        <p:attrNameLst>
                                          <p:attrName>style.visibility</p:attrName>
                                        </p:attrNameLst>
                                      </p:cBhvr>
                                      <p:to>
                                        <p:strVal val="visible"/>
                                      </p:to>
                                    </p:set>
                                    <p:anim calcmode="lin" valueType="num">
                                      <p:cBhvr additive="base">
                                        <p:cTn id="27" dur="500" fill="hold"/>
                                        <p:tgtEl>
                                          <p:spTgt spid="3087"/>
                                        </p:tgtEl>
                                        <p:attrNameLst>
                                          <p:attrName>ppt_x</p:attrName>
                                        </p:attrNameLst>
                                      </p:cBhvr>
                                      <p:tavLst>
                                        <p:tav tm="0">
                                          <p:val>
                                            <p:strVal val="1+#ppt_w/2"/>
                                          </p:val>
                                        </p:tav>
                                        <p:tav tm="100000">
                                          <p:val>
                                            <p:strVal val="#ppt_x"/>
                                          </p:val>
                                        </p:tav>
                                      </p:tavLst>
                                    </p:anim>
                                    <p:anim calcmode="lin" valueType="num">
                                      <p:cBhvr additive="base">
                                        <p:cTn id="28" dur="500" fill="hold"/>
                                        <p:tgtEl>
                                          <p:spTgt spid="308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086"/>
                                        </p:tgtEl>
                                        <p:attrNameLst>
                                          <p:attrName>style.visibility</p:attrName>
                                        </p:attrNameLst>
                                      </p:cBhvr>
                                      <p:to>
                                        <p:strVal val="visible"/>
                                      </p:to>
                                    </p:set>
                                    <p:anim calcmode="lin" valueType="num">
                                      <p:cBhvr additive="base">
                                        <p:cTn id="32" dur="500" fill="hold"/>
                                        <p:tgtEl>
                                          <p:spTgt spid="3086"/>
                                        </p:tgtEl>
                                        <p:attrNameLst>
                                          <p:attrName>ppt_x</p:attrName>
                                        </p:attrNameLst>
                                      </p:cBhvr>
                                      <p:tavLst>
                                        <p:tav tm="0">
                                          <p:val>
                                            <p:strVal val="1+#ppt_w/2"/>
                                          </p:val>
                                        </p:tav>
                                        <p:tav tm="100000">
                                          <p:val>
                                            <p:strVal val="#ppt_x"/>
                                          </p:val>
                                        </p:tav>
                                      </p:tavLst>
                                    </p:anim>
                                    <p:anim calcmode="lin" valueType="num">
                                      <p:cBhvr additive="base">
                                        <p:cTn id="33" dur="500" fill="hold"/>
                                        <p:tgtEl>
                                          <p:spTgt spid="30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524000" y="1600200"/>
            <a:ext cx="36195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95900" y="1600200"/>
            <a:ext cx="36195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76200"/>
            <a:ext cx="1866900" cy="64770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447800" y="76200"/>
            <a:ext cx="544830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2/27/2009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E51E6C7-B660-497B-8BF4-0B2386DB619F}"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5A79C48-D089-47DE-8E66-602D069E6A3E}" type="slidenum">
              <a:rPr lang="en-AU"/>
              <a:pPr/>
              <a:t>‹#›</a:t>
            </a:fld>
            <a:endParaRPr lang="en-AU"/>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2D34F99-F911-4A51-B181-A3AFBB86C269}" type="slidenum">
              <a:rPr lang="en-AU"/>
              <a:pPr/>
              <a:t>‹#›</a:t>
            </a:fld>
            <a:endParaRPr lang="en-AU"/>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9CA1DB6-9112-48E3-854E-67E47A8D107D}" type="slidenum">
              <a:rPr lang="en-AU"/>
              <a:pPr/>
              <a:t>‹#›</a:t>
            </a:fld>
            <a:endParaRPr lang="en-AU"/>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FC151EB-E2FA-46C1-A762-F5525AB60980}" type="slidenum">
              <a:rPr lang="en-AU"/>
              <a:pPr/>
              <a:t>‹#›</a:t>
            </a:fld>
            <a:endParaRPr lang="en-AU"/>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D0A8330-1358-4433-8238-1F8E22C68DFE}" type="slidenum">
              <a:rPr lang="en-AU"/>
              <a:pPr/>
              <a:t>‹#›</a:t>
            </a:fld>
            <a:endParaRPr lang="en-AU"/>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0DC55AE-874D-4AB2-800B-88DAB2DAA875}" type="slidenum">
              <a:rPr lang="en-AU"/>
              <a:pPr/>
              <a:t>‹#›</a:t>
            </a:fld>
            <a:endParaRPr lang="en-AU"/>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4E9E78C-3F86-49E0-818F-FA5600FE5885}" type="slidenum">
              <a:rPr lang="en-AU"/>
              <a:pPr/>
              <a:t>‹#›</a:t>
            </a:fld>
            <a:endParaRPr lang="en-AU"/>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ABE45F5-C2F0-4791-A653-CF3995F62DDA}" type="slidenum">
              <a:rPr lang="en-AU"/>
              <a:pPr/>
              <a:t>‹#›</a:t>
            </a:fld>
            <a:endParaRPr lang="en-AU"/>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3D8EBEF-B4FA-4B38-B975-6FFA585E1822}" type="slidenum">
              <a:rPr lang="en-AU"/>
              <a:pPr/>
              <a:t>‹#›</a:t>
            </a:fld>
            <a:endParaRPr lang="en-AU"/>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413173B-8935-421E-A9F8-3DAFEE9ECD08}" type="slidenum">
              <a:rPr lang="en-AU"/>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2ECD584-8C2E-4F5E-A5F6-2090076B214E}" type="slidenum">
              <a:rPr lang="en-AU"/>
              <a:pPr/>
              <a:t>‹#›</a:t>
            </a:fld>
            <a:endParaRPr lang="en-AU"/>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E2C80EC-99D0-4F6D-AAF6-B922DF4DBB6C}" type="slidenum">
              <a:rPr lang="en-AU"/>
              <a:pPr/>
              <a:t>‹#›</a:t>
            </a:fld>
            <a:endParaRPr lang="en-AU"/>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421623E-6598-474A-9225-F7FB264764EB}" type="slidenum">
              <a:rPr lang="en-AU"/>
              <a:pPr/>
              <a:t>‹#›</a:t>
            </a:fld>
            <a:endParaRPr lang="en-AU"/>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2554CC7-7892-4023-923C-88FD0A46F92A}" type="slidenum">
              <a:rPr lang="en-AU"/>
              <a:pPr/>
              <a:t>‹#›</a:t>
            </a:fld>
            <a:endParaRPr lang="en-AU"/>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C849B86-8DFC-4012-B0F6-24C015FF66C2}" type="slidenum">
              <a:rPr lang="en-AU"/>
              <a:pPr/>
              <a:t>‹#›</a:t>
            </a:fld>
            <a:endParaRPr lang="en-AU"/>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C8BE153-0A52-4A3E-84B4-84A1AACDE707}" type="slidenum">
              <a:rPr lang="en-AU"/>
              <a:pPr/>
              <a:t>‹#›</a:t>
            </a:fld>
            <a:endParaRPr lang="en-AU"/>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832BBCD8-DA49-4B63-B58E-C087BC9BEFB4}" type="slidenum">
              <a:rPr lang="en-AU"/>
              <a:pPr/>
              <a:t>‹#›</a:t>
            </a:fld>
            <a:endParaRPr lang="en-AU"/>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8EAC04E1-3912-4195-AF3D-C3E342C9F08A}" type="slidenum">
              <a:rPr lang="en-AU"/>
              <a:pPr/>
              <a:t>‹#›</a:t>
            </a:fld>
            <a:endParaRPr lang="en-AU"/>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8B275DA-6189-49A5-A929-698DF185A431}" type="slidenum">
              <a:rPr lang="en-AU"/>
              <a:pPr/>
              <a:t>‹#›</a:t>
            </a:fld>
            <a:endParaRPr lang="en-AU"/>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4C687C1-74DD-4B1E-8FEC-F466E0842B0D}" type="slidenum">
              <a:rPr lang="en-AU"/>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Sports 264"/>
          <p:cNvPicPr>
            <a:picLocks noChangeAspect="1" noChangeArrowheads="1"/>
          </p:cNvPicPr>
          <p:nvPr/>
        </p:nvPicPr>
        <p:blipFill>
          <a:blip r:embed="rId2"/>
          <a:srcRect/>
          <a:stretch>
            <a:fillRect/>
          </a:stretch>
        </p:blipFill>
        <p:spPr bwMode="auto">
          <a:xfrm>
            <a:off x="4267200" y="0"/>
            <a:ext cx="4876800" cy="6858000"/>
          </a:xfrm>
          <a:prstGeom prst="rect">
            <a:avLst/>
          </a:prstGeom>
          <a:noFill/>
        </p:spPr>
      </p:pic>
      <p:sp>
        <p:nvSpPr>
          <p:cNvPr id="3074" name="Rectangle 2"/>
          <p:cNvSpPr>
            <a:spLocks noGrp="1" noChangeArrowheads="1"/>
          </p:cNvSpPr>
          <p:nvPr>
            <p:ph type="ctrTitle"/>
          </p:nvPr>
        </p:nvSpPr>
        <p:spPr>
          <a:xfrm>
            <a:off x="228600" y="381000"/>
            <a:ext cx="3276600" cy="2895600"/>
          </a:xfrm>
        </p:spPr>
        <p:txBody>
          <a:bodyPr/>
          <a:lstStyle>
            <a:lvl1pPr algn="l">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228600" y="3581400"/>
            <a:ext cx="3200400" cy="1676400"/>
          </a:xfrm>
        </p:spPr>
        <p:txBody>
          <a:bodyPr/>
          <a:lstStyle>
            <a:lvl1pPr marL="0" indent="0">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2/27/2009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592EFEE-1153-4ACF-8F81-302D21D23711}" type="slidenum">
              <a:rPr lang="en-AU"/>
              <a:pPr/>
              <a:t>‹#›</a:t>
            </a:fld>
            <a:endParaRPr lang="en-AU"/>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1EA98EB-4657-46EE-ADA8-E92A6D4C72B8}" type="slidenum">
              <a:rPr lang="en-AU"/>
              <a:pPr/>
              <a:t>‹#›</a:t>
            </a:fld>
            <a:endParaRPr lang="en-AU"/>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5F45893-CA3E-4D78-95F6-C952EDB8669D}" type="slidenum">
              <a:rPr lang="en-AU"/>
              <a:pPr/>
              <a:t>‹#›</a:t>
            </a:fld>
            <a:endParaRPr lang="en-AU"/>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BA838F0-00B8-45CF-BD76-E8FFB6B718A9}" type="slidenum">
              <a:rPr lang="en-AU"/>
              <a:pPr/>
              <a:t>‹#›</a:t>
            </a:fld>
            <a:endParaRPr lang="en-AU"/>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6472D54-DB8A-41F2-9A1B-1C96C7B03324}" type="slidenum">
              <a:rPr lang="en-AU"/>
              <a:pPr/>
              <a:t>‹#›</a:t>
            </a:fld>
            <a:endParaRPr lang="en-AU"/>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77317ED-5E2A-47D1-BBDC-BCBCADE231B5}" type="slidenum">
              <a:rPr lang="en-AU"/>
              <a:pPr/>
              <a:t>‹#›</a:t>
            </a:fld>
            <a:endParaRPr lang="en-AU"/>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A9CA91E-D604-416D-B9B9-272F28F237F3}" type="slidenum">
              <a:rPr lang="en-AU"/>
              <a:pPr/>
              <a:t>‹#›</a:t>
            </a:fld>
            <a:endParaRPr lang="en-AU"/>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1151530-C872-4C3F-B30F-301C7585121C}" type="slidenum">
              <a:rPr lang="en-AU"/>
              <a:pPr/>
              <a:t>‹#›</a:t>
            </a:fld>
            <a:endParaRPr lang="en-AU"/>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C1D1A2D-C7AA-4855-A1D0-837589A7AB46}" type="slidenum">
              <a:rPr lang="en-AU"/>
              <a:pPr/>
              <a:t>‹#›</a:t>
            </a:fld>
            <a:endParaRPr lang="en-AU"/>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3DA2301-7F1E-464B-AB30-F7CD7C6646A2}" type="slidenum">
              <a:rPr lang="en-AU"/>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657A92D-7DD7-4FAC-B146-739011694C15}" type="slidenum">
              <a:rPr lang="en-AU"/>
              <a:pPr/>
              <a:t>‹#›</a:t>
            </a:fld>
            <a:endParaRPr lang="en-AU"/>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F28E7BA-A9C1-40A8-9842-9DC51F175D8A}" type="slidenum">
              <a:rPr lang="en-AU"/>
              <a:pPr/>
              <a:t>‹#›</a:t>
            </a:fld>
            <a:endParaRPr lang="en-AU"/>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F9C55D7-EA47-490A-8B5E-33AAB9B0080C}" type="slidenum">
              <a:rPr lang="en-AU"/>
              <a:pPr/>
              <a:t>‹#›</a:t>
            </a:fld>
            <a:endParaRPr lang="en-AU"/>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89E2AD-20FB-40C3-9889-5E3273D25E9D}" type="slidenum">
              <a:rPr lang="en-AU"/>
              <a:pPr/>
              <a:t>‹#›</a:t>
            </a:fld>
            <a:endParaRPr lang="en-AU"/>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9FE03E-5543-4FA7-9399-4E56F096D56B}" type="slidenum">
              <a:rPr lang="en-AU"/>
              <a:pPr/>
              <a:t>‹#›</a:t>
            </a:fld>
            <a:endParaRPr lang="en-AU"/>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294FA3-C63A-42F1-9D48-D2899F11D243}" type="slidenum">
              <a:rPr lang="en-AU"/>
              <a:pPr/>
              <a:t>‹#›</a:t>
            </a:fld>
            <a:endParaRPr lang="en-AU"/>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26AAEEA-42B5-4006-B1EC-9750AA286088}" type="slidenum">
              <a:rPr lang="en-AU"/>
              <a:pPr/>
              <a:t>‹#›</a:t>
            </a:fld>
            <a:endParaRPr lang="en-AU"/>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C99EC14-88D6-4D3C-81A6-DE51A3949AD6}" type="slidenum">
              <a:rPr lang="en-AU"/>
              <a:pPr/>
              <a:t>‹#›</a:t>
            </a:fld>
            <a:endParaRPr lang="en-AU"/>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033219C-B64A-4180-A7C3-7D8F28EDA1AD}" type="slidenum">
              <a:rPr lang="en-AU"/>
              <a:pPr/>
              <a:t>‹#›</a:t>
            </a:fld>
            <a:endParaRPr lang="en-AU"/>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6E9D8E1-8E79-422D-A012-261DC7CF70C4}" type="slidenum">
              <a:rPr lang="en-AU"/>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797FBFC-E4CD-4799-92D2-B9A0F5C377E0}" type="slidenum">
              <a:rPr lang="en-AU"/>
              <a:pPr/>
              <a:t>‹#›</a:t>
            </a:fld>
            <a:endParaRPr lang="en-AU"/>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6EE28AD-ADD3-46C0-9C6F-F00A13424038}" type="slidenum">
              <a:rPr lang="en-AU"/>
              <a:pPr/>
              <a:t>‹#›</a:t>
            </a:fld>
            <a:endParaRPr lang="en-AU"/>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B68269A-C9B3-4122-B8B1-6747764CABE7}" type="slidenum">
              <a:rPr lang="en-AU"/>
              <a:pPr/>
              <a:t>‹#›</a:t>
            </a:fld>
            <a:endParaRPr lang="en-AU"/>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B87C595-8CB1-4FE7-B837-8C69AFD1C97C}" type="slidenum">
              <a:rPr lang="en-AU"/>
              <a:pPr/>
              <a:t>‹#›</a:t>
            </a:fld>
            <a:endParaRPr lang="en-AU"/>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F2D8E31-DB43-4D54-83A5-054F6685A72D}" type="slidenum">
              <a:rPr lang="en-AU"/>
              <a:pPr/>
              <a:t>‹#›</a:t>
            </a:fld>
            <a:endParaRPr lang="en-AU"/>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D05C40F-7635-4F0F-A5B1-142D0D149FD1}" type="slidenum">
              <a:rPr lang="en-AU"/>
              <a:pPr/>
              <a:t>‹#›</a:t>
            </a:fld>
            <a:endParaRPr lang="en-AU"/>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6756C17-A209-45E6-91F8-2E5614DF75C7}" type="slidenum">
              <a:rPr lang="en-AU"/>
              <a:pPr/>
              <a:t>‹#›</a:t>
            </a:fld>
            <a:endParaRPr lang="en-AU"/>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3DE59BA-E05F-48B4-9653-B9109F5C84C2}" type="slidenum">
              <a:rPr lang="en-AU"/>
              <a:pPr/>
              <a:t>‹#›</a:t>
            </a:fld>
            <a:endParaRPr lang="en-AU"/>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23837AF-0DB9-42F6-904D-898260EF32AA}" type="slidenum">
              <a:rPr lang="en-AU"/>
              <a:pPr/>
              <a:t>‹#›</a:t>
            </a:fld>
            <a:endParaRPr lang="en-AU"/>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90DBD1AF-591C-4EC5-B799-26BB425BC3BF}" type="slidenum">
              <a:rPr lang="en-AU"/>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DDF6D19-16AA-41FD-ADC1-869F71DD6360}" type="slidenum">
              <a:rPr lang="en-AU"/>
              <a:pPr/>
              <a:t>‹#›</a:t>
            </a:fld>
            <a:endParaRPr lang="en-AU"/>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1CE66C4-77BF-4030-9F66-32CE7F225558}" type="slidenum">
              <a:rPr lang="en-AU"/>
              <a:pPr/>
              <a:t>‹#›</a:t>
            </a:fld>
            <a:endParaRPr lang="en-AU"/>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A74DC6E-8ECA-4694-9A41-CB6A96D8A7B2}" type="slidenum">
              <a:rPr lang="en-AU"/>
              <a:pPr/>
              <a:t>‹#›</a:t>
            </a:fld>
            <a:endParaRPr lang="en-AU"/>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BD759DC-3D8C-416B-B0D3-5C0C6754CAA2}" type="slidenum">
              <a:rPr lang="en-AU"/>
              <a:pPr/>
              <a:t>‹#›</a:t>
            </a:fld>
            <a:endParaRPr lang="en-AU"/>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D501FD4-CF98-4651-807D-2EA0104D37C6}" type="slidenum">
              <a:rPr lang="en-AU"/>
              <a:pPr/>
              <a:t>‹#›</a:t>
            </a:fld>
            <a:endParaRPr lang="en-AU"/>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BD16DEC-D941-4EDB-87F2-81C43943C314}" type="slidenum">
              <a:rPr lang="en-AU"/>
              <a:pPr/>
              <a:t>‹#›</a:t>
            </a:fld>
            <a:endParaRPr lang="en-AU"/>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E8A0893-1DBB-409F-93B8-8B0FE58E2EB7}" type="slidenum">
              <a:rPr lang="en-AU"/>
              <a:pPr/>
              <a:t>‹#›</a:t>
            </a:fld>
            <a:endParaRPr lang="en-AU"/>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CC7FD23-03F7-4789-92AB-65B548CF81ED}" type="slidenum">
              <a:rPr lang="en-AU"/>
              <a:pPr/>
              <a:t>‹#›</a:t>
            </a:fld>
            <a:endParaRPr lang="en-AU"/>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537B9F1-15A0-4CF0-AC46-DC3966901081}" type="slidenum">
              <a:rPr lang="en-AU"/>
              <a:pPr/>
              <a:t>‹#›</a:t>
            </a:fld>
            <a:endParaRPr lang="en-AU"/>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1201813-73DC-4155-902E-13B2555C6E8B}" type="slidenum">
              <a:rPr lang="en-AU"/>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CE56A6F-607F-48B0-8275-B5023C63CED5}" type="slidenum">
              <a:rPr lang="en-AU"/>
              <a:pPr/>
              <a:t>‹#›</a:t>
            </a:fld>
            <a:endParaRPr lang="en-AU"/>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8344D44E-B6C0-4E11-891C-85C4A84A8208}" type="slidenum">
              <a:rPr lang="en-AU"/>
              <a:pPr/>
              <a:t>‹#›</a:t>
            </a:fld>
            <a:endParaRPr lang="en-AU"/>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43F27F1-3532-46B7-BCF4-0C37246F8FBB}" type="slidenum">
              <a:rPr lang="en-AU"/>
              <a:pPr/>
              <a:t>‹#›</a:t>
            </a:fld>
            <a:endParaRPr lang="en-AU"/>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A36D154-E7B6-4B08-8C85-D408EFC38218}" type="slidenum">
              <a:rPr lang="en-AU"/>
              <a:pPr/>
              <a:t>‹#›</a:t>
            </a:fld>
            <a:endParaRPr lang="en-AU"/>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07C9F71-323A-41E3-817D-F76F0DE9AE3A}" type="slidenum">
              <a:rPr lang="en-AU"/>
              <a:pPr/>
              <a:t>‹#›</a:t>
            </a:fld>
            <a:endParaRPr lang="en-AU"/>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11076B9-316E-4FD0-B7A2-D88F7BF28824}" type="slidenum">
              <a:rPr lang="en-AU"/>
              <a:pPr/>
              <a:t>‹#›</a:t>
            </a:fld>
            <a:endParaRPr lang="en-AU"/>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460D84D-FEEF-4763-92F3-BA3FD0A952FC}" type="slidenum">
              <a:rPr lang="en-AU"/>
              <a:pPr/>
              <a:t>‹#›</a:t>
            </a:fld>
            <a:endParaRPr lang="en-AU"/>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03CC2CE-1FE3-4A5E-8ED2-0F8E5A18CD20}" type="slidenum">
              <a:rPr lang="en-AU"/>
              <a:pPr/>
              <a:t>‹#›</a:t>
            </a:fld>
            <a:endParaRPr lang="en-AU"/>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3A0CF73-A08F-4D82-8BB9-538144F3F579}" type="slidenum">
              <a:rPr lang="en-AU"/>
              <a:pPr/>
              <a:t>‹#›</a:t>
            </a:fld>
            <a:endParaRPr lang="en-AU"/>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1C5A576-503E-49C4-B568-04918E5DDDFA}" type="slidenum">
              <a:rPr lang="en-AU"/>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3CE4EDC-4B68-4B6F-BD5F-A85BF8880372}" type="slidenum">
              <a:rPr lang="en-AU"/>
              <a:pPr/>
              <a:t>‹#›</a:t>
            </a:fld>
            <a:endParaRPr lang="en-AU"/>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9D6382-57BE-48C2-A1E5-A3454A399938}" type="slidenum">
              <a:rPr lang="en-AU"/>
              <a:pPr/>
              <a:t>‹#›</a:t>
            </a:fld>
            <a:endParaRPr lang="en-AU"/>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C010F63-F720-483F-9BAF-175923138987}" type="slidenum">
              <a:rPr lang="en-AU"/>
              <a:pPr/>
              <a:t>‹#›</a:t>
            </a:fld>
            <a:endParaRPr lang="en-AU"/>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B162A69-3C12-460D-8565-AF10EE9DC738}" type="slidenum">
              <a:rPr lang="en-AU"/>
              <a:pPr/>
              <a:t>‹#›</a:t>
            </a:fld>
            <a:endParaRPr lang="en-AU"/>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23166BC-E4FF-4AB6-B57D-B8A2365D0689}" type="slidenum">
              <a:rPr lang="en-AU"/>
              <a:pPr/>
              <a:t>‹#›</a:t>
            </a:fld>
            <a:endParaRPr lang="en-AU"/>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C9FA961-F301-4693-8F0B-FB4534E3A263}" type="slidenum">
              <a:rPr lang="en-AU"/>
              <a:pPr/>
              <a:t>‹#›</a:t>
            </a:fld>
            <a:endParaRPr lang="en-AU"/>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F05C003-E417-4708-9209-589224501828}" type="slidenum">
              <a:rPr lang="en-AU"/>
              <a:pPr/>
              <a:t>‹#›</a:t>
            </a:fld>
            <a:endParaRPr lang="en-AU"/>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448DC7E-03F8-42DC-8F23-282E610D3823}" type="slidenum">
              <a:rPr lang="en-AU"/>
              <a:pPr/>
              <a:t>‹#›</a:t>
            </a:fld>
            <a:endParaRPr lang="en-AU"/>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E2D2A9C-3032-4032-83A0-0A7658EB5197}" type="slidenum">
              <a:rPr lang="en-AU"/>
              <a:pPr/>
              <a:t>‹#›</a:t>
            </a:fld>
            <a:endParaRPr lang="en-AU"/>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84EE94-C1A7-473C-B0F7-CB3D4DC4F381}" type="slidenum">
              <a:rPr lang="en-AU"/>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1430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71800"/>
            <a:ext cx="33528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04D2513-C6A5-4158-9ACB-2251F9D3A26D}" type="slidenum">
              <a:rPr lang="en-AU"/>
              <a:pPr/>
              <a:t>‹#›</a:t>
            </a:fld>
            <a:endParaRPr lang="en-AU"/>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96FE611-36E1-4EE3-A2A6-ED3A79B3C6DE}" type="slidenum">
              <a:rPr lang="en-AU"/>
              <a:pPr/>
              <a:t>‹#›</a:t>
            </a:fld>
            <a:endParaRPr lang="en-AU"/>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02E861C-29A4-4FD2-8DC5-DA5C82B4CD59}" type="slidenum">
              <a:rPr lang="en-AU"/>
              <a:pPr/>
              <a:t>‹#›</a:t>
            </a:fld>
            <a:endParaRPr lang="en-AU"/>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C640CE8-5714-46EB-9211-F994477610F4}" type="slidenum">
              <a:rPr lang="en-AU"/>
              <a:pPr/>
              <a:t>‹#›</a:t>
            </a:fld>
            <a:endParaRPr lang="en-AU"/>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AF15B65-CA2E-4776-9CB7-7C489C19CFD9}" type="slidenum">
              <a:rPr lang="en-AU"/>
              <a:pPr/>
              <a:t>‹#›</a:t>
            </a:fld>
            <a:endParaRPr lang="en-AU"/>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1A926CC-DB78-4D31-9007-5560B9DA6C5F}" type="slidenum">
              <a:rPr lang="en-AU"/>
              <a:pPr/>
              <a:t>‹#›</a:t>
            </a:fld>
            <a:endParaRPr lang="en-AU"/>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B8CCB7B-3646-4B42-8244-B85FB0CA75EC}" type="slidenum">
              <a:rPr lang="en-AU"/>
              <a:pPr/>
              <a:t>‹#›</a:t>
            </a:fld>
            <a:endParaRPr lang="en-AU"/>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76400"/>
            <a:ext cx="2057400" cy="4449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676400"/>
            <a:ext cx="601980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7363CE-5C4A-4A46-8245-4BC79DFF3E0B}" type="slidenum">
              <a:rPr lang="en-AU"/>
              <a:pPr/>
              <a:t>‹#›</a:t>
            </a:fld>
            <a:endParaRPr lang="en-AU"/>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2/27/2009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9609F39-EFFF-4F1C-AE29-7744DE33E581}"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E6D5727-C1A2-4A8E-ADF8-6EB6C6DAE888}" type="slidenum">
              <a:rPr lang="en-AU"/>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4F70E86-A42E-4FE2-A40C-A6C4EE6DADA1}" type="slidenum">
              <a:rPr lang="en-AU"/>
              <a:pPr/>
              <a:t>‹#›</a:t>
            </a:fld>
            <a:endParaRPr lang="en-AU"/>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6796171-A726-464E-8693-D8033351D1B1}" type="slidenum">
              <a:rPr lang="en-AU"/>
              <a:pPr/>
              <a:t>‹#›</a:t>
            </a:fld>
            <a:endParaRPr lang="en-AU"/>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4FEAB98-14A7-4397-A322-78BB8251379D}" type="slidenum">
              <a:rPr lang="en-AU"/>
              <a:pPr/>
              <a:t>‹#›</a:t>
            </a:fld>
            <a:endParaRPr lang="en-AU"/>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B3F7974-AC9A-4A8D-99ED-9B2CC8337EE3}" type="slidenum">
              <a:rPr lang="en-AU"/>
              <a:pPr/>
              <a:t>‹#›</a:t>
            </a:fld>
            <a:endParaRPr lang="en-AU"/>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3C5EE95-13C4-4AF1-A703-F2EB76D625AA}" type="slidenum">
              <a:rPr lang="en-AU"/>
              <a:pPr/>
              <a:t>‹#›</a:t>
            </a:fld>
            <a:endParaRPr lang="en-AU"/>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2824702-C16D-4278-8BD9-C075EF49FB99}" type="slidenum">
              <a:rPr lang="en-AU"/>
              <a:pPr/>
              <a:t>‹#›</a:t>
            </a:fld>
            <a:endParaRPr lang="en-AU"/>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6CC728D-A3FD-4FCF-8B04-FA9B2C69857E}" type="slidenum">
              <a:rPr lang="en-AU"/>
              <a:pPr/>
              <a:t>‹#›</a:t>
            </a:fld>
            <a:endParaRPr lang="en-AU"/>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BAFB22E-D2B8-4CE8-AC86-569E6A2F82D8}" type="slidenum">
              <a:rPr lang="en-AU"/>
              <a:pPr/>
              <a:t>‹#›</a:t>
            </a:fld>
            <a:endParaRPr lang="en-AU"/>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4BAF20B-0940-4223-8809-ABA06C72CFBC}" type="slidenum">
              <a:rPr lang="en-AU"/>
              <a:pPr/>
              <a:t>‹#›</a:t>
            </a:fld>
            <a:endParaRPr lang="en-AU"/>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CD4B571-C6B9-4F64-AEF1-D610B9F2374A}" type="slidenum">
              <a:rPr lang="en-AU"/>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E5BC400-6374-4778-AF75-279255EBB200}" type="slidenum">
              <a:rPr lang="en-AU"/>
              <a:pPr/>
              <a:t>‹#›</a:t>
            </a:fld>
            <a:endParaRPr lang="en-AU"/>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97E1036-5CFE-44C6-8D31-AC5B72CF4684}" type="slidenum">
              <a:rPr lang="en-AU"/>
              <a:pPr/>
              <a:t>‹#›</a:t>
            </a:fld>
            <a:endParaRPr lang="en-AU"/>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B4C9311-B25D-4289-935B-F5ACD2B2CD02}" type="slidenum">
              <a:rPr lang="en-AU"/>
              <a:pPr/>
              <a:t>‹#›</a:t>
            </a:fld>
            <a:endParaRPr lang="en-AU"/>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8A919FA-E4B8-4A48-908B-0BBD137966BB}" type="slidenum">
              <a:rPr lang="en-AU"/>
              <a:pPr/>
              <a:t>‹#›</a:t>
            </a:fld>
            <a:endParaRPr lang="en-AU"/>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EDDEDB1-55BB-446C-A5AA-8ED3B0DA30A1}" type="slidenum">
              <a:rPr lang="en-AU"/>
              <a:pPr/>
              <a:t>‹#›</a:t>
            </a:fld>
            <a:endParaRPr lang="en-AU"/>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E4F09C0-C643-44BA-A5CF-4AECEF81B6C0}" type="slidenum">
              <a:rPr lang="en-AU"/>
              <a:pPr/>
              <a:t>‹#›</a:t>
            </a:fld>
            <a:endParaRPr lang="en-AU"/>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41BEDF9-F810-4B5A-94F2-839A28C66451}" type="slidenum">
              <a:rPr lang="en-AU"/>
              <a:pPr/>
              <a:t>‹#›</a:t>
            </a:fld>
            <a:endParaRPr lang="en-AU"/>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1E242BF-8E34-4B2D-8FEA-814FCA0F04A1}" type="slidenum">
              <a:rPr lang="en-AU"/>
              <a:pPr/>
              <a:t>‹#›</a:t>
            </a:fld>
            <a:endParaRPr lang="en-AU"/>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FADA156-9EC6-4C9C-BED7-8891152462B7}" type="slidenum">
              <a:rPr lang="en-AU"/>
              <a:pPr/>
              <a:t>‹#›</a:t>
            </a:fld>
            <a:endParaRPr lang="en-AU"/>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EAD4E28-B902-4F56-A6DF-5CCD9A5CB59B}" type="slidenum">
              <a:rPr lang="en-AU"/>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69BE1E8-DED4-4347-9AEF-0B3E44ECB01F}" type="slidenum">
              <a:rPr lang="en-AU"/>
              <a:pPr/>
              <a:t>‹#›</a:t>
            </a:fld>
            <a:endParaRPr lang="en-AU"/>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485F9B1-671B-47E3-A9E1-8BC7C1F358AE}" type="slidenum">
              <a:rPr lang="en-AU"/>
              <a:pPr/>
              <a:t>‹#›</a:t>
            </a:fld>
            <a:endParaRPr lang="en-AU"/>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3D93B8-616B-4385-A826-7EA1858DB317}" type="slidenum">
              <a:rPr lang="en-AU"/>
              <a:pPr/>
              <a:t>‹#›</a:t>
            </a:fld>
            <a:endParaRPr lang="en-AU"/>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F52981A-A48E-4841-8C60-7046CB95513A}" type="slidenum">
              <a:rPr lang="en-AU"/>
              <a:pPr/>
              <a:t>‹#›</a:t>
            </a:fld>
            <a:endParaRPr lang="en-AU"/>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382E3EE-7123-4CFE-AA42-5F8F7AAEB41A}" type="slidenum">
              <a:rPr lang="en-AU"/>
              <a:pPr/>
              <a:t>‹#›</a:t>
            </a:fld>
            <a:endParaRPr lang="en-AU"/>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F8060CD-6730-4F81-8459-5D372D95EB06}" type="slidenum">
              <a:rPr lang="en-AU"/>
              <a:pPr/>
              <a:t>‹#›</a:t>
            </a:fld>
            <a:endParaRPr lang="en-AU"/>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7DE37B2-EA09-449D-A620-20E8D1BA5883}" type="slidenum">
              <a:rPr lang="en-AU"/>
              <a:pPr/>
              <a:t>‹#›</a:t>
            </a:fld>
            <a:endParaRPr lang="en-AU"/>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101A149-CC56-42C1-95E3-9917BCF879E3}" type="slidenum">
              <a:rPr lang="en-AU"/>
              <a:pPr/>
              <a:t>‹#›</a:t>
            </a:fld>
            <a:endParaRPr lang="en-AU"/>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A06C3F8-92C0-44FC-9204-CF963E53B24D}" type="slidenum">
              <a:rPr lang="en-AU"/>
              <a:pPr/>
              <a:t>‹#›</a:t>
            </a:fld>
            <a:endParaRPr lang="en-AU"/>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92FF819-2C3B-4613-B83F-F46F6F0BB36C}" type="slidenum">
              <a:rPr lang="en-AU"/>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2/27/2009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63A6C67-20C8-49C2-AD0D-50DC5E07E865}" type="slidenum">
              <a:rPr lang="en-AU"/>
              <a:pPr/>
              <a:t>‹#›</a:t>
            </a:fld>
            <a:endParaRPr lang="en-AU"/>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D58B14A-DE1C-441D-B293-C90EFE6ADF15}" type="slidenum">
              <a:rPr lang="en-AU"/>
              <a:pPr/>
              <a:t>‹#›</a:t>
            </a:fld>
            <a:endParaRPr lang="en-AU"/>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ED31093-B3C1-4E73-BCFB-CDE1FC995204}" type="slidenum">
              <a:rPr lang="en-AU"/>
              <a:pPr/>
              <a:t>‹#›</a:t>
            </a:fld>
            <a:endParaRPr lang="en-AU"/>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BD3851A-3486-4955-B897-C9E914A43F55}" type="slidenum">
              <a:rPr lang="en-AU"/>
              <a:pPr/>
              <a:t>‹#›</a:t>
            </a:fld>
            <a:endParaRPr lang="en-AU"/>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4B17606-E6B3-4D81-93FD-6270CCAFE59A}" type="slidenum">
              <a:rPr lang="en-AU"/>
              <a:pPr/>
              <a:t>‹#›</a:t>
            </a:fld>
            <a:endParaRPr lang="en-AU"/>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9D66225-4D78-4105-AE32-D4E7749113C4}" type="slidenum">
              <a:rPr lang="en-AU"/>
              <a:pPr/>
              <a:t>‹#›</a:t>
            </a:fld>
            <a:endParaRPr lang="en-AU"/>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2720B49B-0A48-47C0-A262-244DC54C916E}" type="slidenum">
              <a:rPr lang="en-AU"/>
              <a:pPr/>
              <a:t>‹#›</a:t>
            </a:fld>
            <a:endParaRPr lang="en-AU"/>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9F986DC-A9B8-4819-89C3-909C222AC45B}" type="slidenum">
              <a:rPr lang="en-AU"/>
              <a:pPr/>
              <a:t>‹#›</a:t>
            </a:fld>
            <a:endParaRPr lang="en-AU"/>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A85DA7D-F700-4E3D-9DCB-A5C6D91B7A97}" type="slidenum">
              <a:rPr lang="en-AU"/>
              <a:pPr/>
              <a:t>‹#›</a:t>
            </a:fld>
            <a:endParaRPr lang="en-AU"/>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EC91A50-A57F-4C9D-92E9-52017779AF35}" type="slidenum">
              <a:rPr lang="en-AU"/>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244D489-D95B-4914-B946-6460DB89FE66}"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E51E6C7-B660-497B-8BF4-0B2386DB619F}" type="slidenum">
              <a:rPr lang="en-AU" smtClean="0"/>
              <a:pPr/>
              <a:t>‹#›</a:t>
            </a:fld>
            <a:endParaRPr lang="en-AU"/>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BBC53B9-D0A2-4B52-855F-F5D12D32FFBC}" type="slidenum">
              <a:rPr lang="en-AU"/>
              <a:pPr/>
              <a:t>‹#›</a:t>
            </a:fld>
            <a:endParaRPr lang="en-AU"/>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6EE72BF-9947-4E9F-A321-D681A3726537}" type="slidenum">
              <a:rPr lang="en-AU"/>
              <a:pPr/>
              <a:t>‹#›</a:t>
            </a:fld>
            <a:endParaRPr lang="en-AU"/>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048C7E8-F203-470A-A243-046797EA25AC}" type="slidenum">
              <a:rPr lang="en-AU"/>
              <a:pPr/>
              <a:t>‹#›</a:t>
            </a:fld>
            <a:endParaRPr lang="en-AU"/>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3CF9B1A-EA03-4415-9ECB-265A7050289C}" type="slidenum">
              <a:rPr lang="en-AU"/>
              <a:pPr/>
              <a:t>‹#›</a:t>
            </a:fld>
            <a:endParaRPr lang="en-AU"/>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A0C12A-84A5-4880-9382-10C43E923719}" type="slidenum">
              <a:rPr lang="en-AU"/>
              <a:pPr/>
              <a:t>‹#›</a:t>
            </a:fld>
            <a:endParaRPr lang="en-AU"/>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B59BA1-7C4C-457F-A4BC-0EC3A3823C22}" type="slidenum">
              <a:rPr lang="en-AU"/>
              <a:pPr/>
              <a:t>‹#›</a:t>
            </a:fld>
            <a:endParaRPr lang="en-AU"/>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D861C14-CF4C-4CEC-8AFB-E5BC21C07C5D}" type="slidenum">
              <a:rPr lang="en-AU"/>
              <a:pPr/>
              <a:t>‹#›</a:t>
            </a:fld>
            <a:endParaRPr lang="en-AU"/>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8BD0AFC-191E-4904-B75E-F76003F300B4}" type="slidenum">
              <a:rPr lang="en-AU"/>
              <a:pPr/>
              <a:t>‹#›</a:t>
            </a:fld>
            <a:endParaRPr lang="en-AU"/>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DA7CF0C-453F-486A-88D5-E683387E0B1A}" type="slidenum">
              <a:rPr lang="en-AU"/>
              <a:pPr/>
              <a:t>‹#›</a:t>
            </a:fld>
            <a:endParaRPr lang="en-AU"/>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D847129-CBB8-488E-AD46-584E26C8862E}" type="slidenum">
              <a:rPr lang="en-AU"/>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C57A56A-2C3C-4CA5-BFA8-DFCAE9BA5990}"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9609F39-EFFF-4F1C-AE29-7744DE33E581}" type="slidenum">
              <a:rPr lang="en-AU" smtClean="0"/>
              <a:pPr/>
              <a:t>‹#›</a:t>
            </a:fld>
            <a:endParaRPr lang="en-AU"/>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F7C5DE2-DACE-420B-B5A3-3B70580F866F}" type="slidenum">
              <a:rPr lang="en-AU"/>
              <a:pPr/>
              <a:t>‹#›</a:t>
            </a:fld>
            <a:endParaRPr lang="en-AU"/>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160BEE7-44B8-4B52-959C-D1A1087FA6DA}" type="slidenum">
              <a:rPr lang="en-AU"/>
              <a:pPr/>
              <a:t>‹#›</a:t>
            </a:fld>
            <a:endParaRPr lang="en-AU"/>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428B8F4-8048-43F5-B867-E8BD303CCBFE}" type="slidenum">
              <a:rPr lang="en-AU"/>
              <a:pPr/>
              <a:t>‹#›</a:t>
            </a:fld>
            <a:endParaRPr lang="en-AU"/>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6352D0-5D64-4F13-8578-B5FC7F9A0598}" type="slidenum">
              <a:rPr lang="en-AU"/>
              <a:pPr/>
              <a:t>‹#›</a:t>
            </a:fld>
            <a:endParaRPr lang="en-AU"/>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8656BF4-F5AB-403C-A90F-35308BA615B7}" type="slidenum">
              <a:rPr lang="en-AU"/>
              <a:pPr/>
              <a:t>‹#›</a:t>
            </a:fld>
            <a:endParaRPr lang="en-AU"/>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9CB3550-DD27-4908-A2DA-028D279121A2}" type="slidenum">
              <a:rPr lang="en-AU"/>
              <a:pPr/>
              <a:t>‹#›</a:t>
            </a:fld>
            <a:endParaRPr lang="en-AU"/>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36449ED-B181-423D-B3EA-9451AA0A8ADB}" type="slidenum">
              <a:rPr lang="en-AU"/>
              <a:pPr/>
              <a:t>‹#›</a:t>
            </a:fld>
            <a:endParaRPr lang="en-AU"/>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5DE79D7-33FA-4827-9CDE-E71E4E97C2C8}" type="slidenum">
              <a:rPr lang="en-AU"/>
              <a:pPr/>
              <a:t>‹#›</a:t>
            </a:fld>
            <a:endParaRPr lang="en-AU"/>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2405F3E5-9B17-4F90-B889-272F6EA11F37}" type="slidenum">
              <a:rPr lang="en-AU"/>
              <a:pPr/>
              <a:t>‹#›</a:t>
            </a:fld>
            <a:endParaRPr lang="en-AU"/>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12A0FFE-E918-4E4C-BBBA-20E602C86DEE}" type="slidenum">
              <a:rPr lang="en-AU"/>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9B06DD-5FB8-491A-A424-F3E1B766E447}" type="slidenum">
              <a:rPr lang="en-AU" smtClean="0"/>
              <a:pPr/>
              <a:t>‹#›</a:t>
            </a:fld>
            <a:endParaRPr lang="en-AU"/>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0D1584A-2E7C-4420-AAB4-27972D5DB35C}" type="slidenum">
              <a:rPr lang="en-AU"/>
              <a:pPr/>
              <a:t>‹#›</a:t>
            </a:fld>
            <a:endParaRPr lang="en-AU"/>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AA5A944-4CC9-4B90-9639-C4583FFA1E96}" type="slidenum">
              <a:rPr lang="en-AU"/>
              <a:pPr/>
              <a:t>‹#›</a:t>
            </a:fld>
            <a:endParaRPr lang="en-AU"/>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5DC3194-1816-4BC2-BBE2-DF32862558AF}" type="slidenum">
              <a:rPr lang="en-AU"/>
              <a:pPr/>
              <a:t>‹#›</a:t>
            </a:fld>
            <a:endParaRPr lang="en-AU"/>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326AF15-0765-40CC-97D4-E504CF788DA2}" type="slidenum">
              <a:rPr lang="en-AU"/>
              <a:pPr/>
              <a:t>‹#›</a:t>
            </a:fld>
            <a:endParaRPr lang="en-AU"/>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83E23C5-00C2-4C2E-A76B-EB92D5500A83}" type="slidenum">
              <a:rPr lang="en-AU"/>
              <a:pPr/>
              <a:t>‹#›</a:t>
            </a:fld>
            <a:endParaRPr lang="en-AU"/>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24DCFED-D996-41AB-9C53-9AB9531A7507}" type="slidenum">
              <a:rPr lang="en-AU"/>
              <a:pPr/>
              <a:t>‹#›</a:t>
            </a:fld>
            <a:endParaRPr lang="en-AU"/>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25BE63E-26A1-4EC4-9C2B-B2E8C076A386}" type="slidenum">
              <a:rPr lang="en-AU"/>
              <a:pPr/>
              <a:t>‹#›</a:t>
            </a:fld>
            <a:endParaRPr lang="en-AU"/>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5457BBD-5DB9-44A3-B181-6B9CFEFC5DAE}" type="slidenum">
              <a:rPr lang="en-AU"/>
              <a:pPr/>
              <a:t>‹#›</a:t>
            </a:fld>
            <a:endParaRPr lang="en-AU"/>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EC150E6-938C-4C33-8914-9025588EB9E5}" type="slidenum">
              <a:rPr lang="en-AU"/>
              <a:pPr/>
              <a:t>‹#›</a:t>
            </a:fld>
            <a:endParaRPr lang="en-AU"/>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AF65820-3EB9-48F5-9837-2E758525A19E}" type="slidenum">
              <a:rPr lang="en-AU"/>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1DB3A57-8B7E-47EB-8B87-9A487C38D741}" type="slidenum">
              <a:rPr lang="en-AU" smtClean="0"/>
              <a:pPr/>
              <a:t>‹#›</a:t>
            </a:fld>
            <a:endParaRPr lang="en-AU"/>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668911AE-19D5-4D1F-B0F3-692E3CA0E3D9}" type="slidenum">
              <a:rPr lang="en-AU"/>
              <a:pPr/>
              <a:t>‹#›</a:t>
            </a:fld>
            <a:endParaRPr lang="en-AU"/>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9D0B77C-4D6D-436A-8A65-2D14DDAE1692}" type="slidenum">
              <a:rPr lang="en-AU"/>
              <a:pPr/>
              <a:t>‹#›</a:t>
            </a:fld>
            <a:endParaRPr lang="en-AU"/>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D60076F-9E4A-473C-B273-0B0999C0A69E}" type="slidenum">
              <a:rPr lang="en-AU"/>
              <a:pPr/>
              <a:t>‹#›</a:t>
            </a:fld>
            <a:endParaRPr lang="en-AU"/>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9D0FACE-EC88-4717-922D-5C17FFA0CD70}" type="slidenum">
              <a:rPr lang="en-AU"/>
              <a:pPr/>
              <a:t>‹#›</a:t>
            </a:fld>
            <a:endParaRPr lang="en-AU"/>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DB247FE-BF75-49E1-9F9D-CD66EB3392FB}" type="slidenum">
              <a:rPr lang="en-AU"/>
              <a:pPr/>
              <a:t>‹#›</a:t>
            </a:fld>
            <a:endParaRPr lang="en-AU"/>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C5DD09-7666-41EB-AD95-F91C74B9D259}" type="slidenum">
              <a:rPr lang="en-AU"/>
              <a:pPr/>
              <a:t>‹#›</a:t>
            </a:fld>
            <a:endParaRPr lang="en-AU"/>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C25EA29-6E97-48AA-B8F3-4A77C54991DB}" type="slidenum">
              <a:rPr lang="en-AU"/>
              <a:pPr/>
              <a:t>‹#›</a:t>
            </a:fld>
            <a:endParaRPr lang="en-AU"/>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80B8EF6-4219-4E63-98F3-4B065476A9F5}" type="slidenum">
              <a:rPr lang="en-AU"/>
              <a:pPr/>
              <a:t>‹#›</a:t>
            </a:fld>
            <a:endParaRPr lang="en-AU"/>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5BA4CB7-9DDD-46D7-9C90-1D964B329573}" type="slidenum">
              <a:rPr lang="en-AU"/>
              <a:pPr/>
              <a:t>‹#›</a:t>
            </a:fld>
            <a:endParaRPr lang="en-AU"/>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8F4619D-2062-4B89-A918-957958DE000E}" type="slidenum">
              <a:rPr lang="en-AU"/>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7830B65-02D6-4C20-9D08-2CCF7594C7B2}" type="slidenum">
              <a:rPr lang="en-AU" smtClean="0"/>
              <a:pPr/>
              <a:t>‹#›</a:t>
            </a:fld>
            <a:endParaRPr lang="en-AU"/>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F012C63-6C7E-4B5F-8545-1C5D75D8739E}" type="slidenum">
              <a:rPr lang="en-AU"/>
              <a:pPr/>
              <a:t>‹#›</a:t>
            </a:fld>
            <a:endParaRPr lang="en-AU"/>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798B87F-97E9-4CCA-8168-0CD98FC6005C}" type="slidenum">
              <a:rPr lang="en-AU"/>
              <a:pPr/>
              <a:t>‹#›</a:t>
            </a:fld>
            <a:endParaRPr lang="en-AU"/>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BDBA586-3A35-4DC1-AA28-2BF3DBE76165}" type="slidenum">
              <a:rPr lang="en-AU"/>
              <a:pPr/>
              <a:t>‹#›</a:t>
            </a:fld>
            <a:endParaRPr lang="en-AU"/>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5B590ED-0467-4D90-91FC-45C35914F8FB}" type="slidenum">
              <a:rPr lang="en-AU"/>
              <a:pPr/>
              <a:t>‹#›</a:t>
            </a:fld>
            <a:endParaRPr lang="en-AU"/>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6EC51A9-3275-4FD8-A50C-3B8895E6D211}" type="slidenum">
              <a:rPr lang="en-AU"/>
              <a:pPr/>
              <a:t>‹#›</a:t>
            </a:fld>
            <a:endParaRPr lang="en-AU"/>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D683453-1539-4F0A-AFB0-0345F48F2377}" type="slidenum">
              <a:rPr lang="en-AU"/>
              <a:pPr/>
              <a:t>‹#›</a:t>
            </a:fld>
            <a:endParaRPr lang="en-AU"/>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4B0E2C9-DAF9-4C50-A0FF-43BD32E06048}"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3ABEACE-1D50-4E70-90D9-DDF88E4917B1}"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89B06DD-5FB8-491A-A424-F3E1B766E447}"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3462A49-4C15-4F43-BE0E-3DE071E20213}" type="slidenum">
              <a:rPr lang="en-AU" smtClean="0"/>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6BD5C37-122D-44A7-993D-FFD0D9A0DA1B}" type="slidenum">
              <a:rPr lang="en-AU" smtClean="0"/>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B756654-01F4-4B1D-87F4-5103058D19B2}" type="slidenum">
              <a:rPr lang="en-AU" smtClean="0"/>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6C01C49-FADA-4155-B416-3418272D9F3E}"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348DB3-66EA-41DE-BBC1-8364096EF675}" type="slidenum">
              <a:rPr lang="en-AU" smtClean="0"/>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B070E9-E67A-4FA8-A55B-55C171FE88FA}" type="datetime1">
              <a:rPr lang="en-AU" smtClean="0"/>
              <a:pPr/>
              <a:t>27/02/2009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D0B974-1F55-4FD8-8162-27234DA79057}" type="slidenum">
              <a:rPr lang="en-AU" smtClean="0"/>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E5034FC-5F85-48FB-AD65-7396ED89149B}" type="slidenum">
              <a:rPr lang="en-AU"/>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97B4F00-0B48-407D-ABE5-E738DAC0C7B3}" type="slidenum">
              <a:rPr lang="en-AU"/>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24EDFE0-94A6-43F2-A452-406A0F458C5F}" type="slidenum">
              <a:rPr lang="en-AU"/>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B1942E1-70D7-4F61-B925-CED70AFA882A}" type="slidenum">
              <a:rPr lang="en-AU"/>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C64C5A0-C453-4B40-A1CE-75133309461E}"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04E57D-111B-4991-9AFB-F5442771C6E5}" type="datetime1">
              <a:rPr lang="en-AU" smtClean="0"/>
              <a:pPr/>
              <a:t>27/02/2009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1DB3A57-8B7E-47EB-8B87-9A487C38D741}"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EB7C6DD7-4BDF-4602-9B6B-627A912CD6AB}" type="slidenum">
              <a:rPr lang="en-AU"/>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81BE84E-07C9-40EC-A64F-1BD8B3A7C67E}" type="slidenum">
              <a:rPr lang="en-AU"/>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E679AA0-8ED1-4717-8E28-878E34F8EF71}" type="slidenum">
              <a:rPr lang="en-AU"/>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AA4B395-AD9D-4E10-9B04-936A2700194D}" type="slidenum">
              <a:rPr lang="en-AU"/>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4F8BB3F-D0F5-4227-9616-5E1BC6BD56F7}" type="slidenum">
              <a:rPr lang="en-AU"/>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9906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83C376-C7E0-4430-837D-61F3C5BBCC7C}" type="slidenum">
              <a:rPr lang="en-AU"/>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859C78-65D0-41FE-B388-E84C51392A34}" type="slidenum">
              <a:rPr lang="en-AU"/>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3D62AAA-2F7C-4998-B77D-C1CD497BE9B8}" type="slidenum">
              <a:rPr lang="en-AU"/>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1F33C34-AC25-4ACD-A24F-795D217FD2A3}" type="slidenum">
              <a:rPr lang="en-AU"/>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CBD259A-C5F8-4193-8583-6EFC93EF6055}"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4D9766C-DCD3-4398-AC2E-755CD5C6514C}" type="datetime1">
              <a:rPr lang="en-AU" smtClean="0"/>
              <a:pPr/>
              <a:t>27/02/2009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7830B65-02D6-4C20-9D08-2CCF7594C7B2}"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00B07FE-5F25-40B6-8F89-BDBC4415014A}" type="slidenum">
              <a:rPr lang="en-AU"/>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80ED604-1A8F-494E-8704-E643798DFD3A}" type="slidenum">
              <a:rPr lang="en-AU"/>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2F6E037-1E4C-44C6-8705-6836BB2605A3}" type="slidenum">
              <a:rPr lang="en-AU"/>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217E464-B8C4-40C8-AAF1-46AED32A9D89}" type="slidenum">
              <a:rPr lang="en-AU"/>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56840CD-F10B-401E-87CE-325C649BB11E}" type="slidenum">
              <a:rPr lang="en-AU"/>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B291A5-FA0E-4170-834F-F9B7C86A7AC7}" type="slidenum">
              <a:rPr lang="en-AU"/>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7400"/>
            <a:ext cx="2057400" cy="3352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057400"/>
            <a:ext cx="6019800" cy="335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8858832-91FD-4B6D-A190-7BE8B9FA8AB3}" type="slidenum">
              <a:rPr lang="en-AU"/>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D3A0EE9-6C20-4B04-9156-FB5EDE0B7F45}" type="slidenum">
              <a:rPr lang="en-AU"/>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31C335E-55AF-404A-8782-C2FD583C808E}" type="slidenum">
              <a:rPr lang="en-AU"/>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3CAE00F-1DF5-4137-A19A-64BD081E1783}"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F3E50-D8A3-4736-A061-731A0544D7E0}" type="datetime1">
              <a:rPr lang="en-AU" smtClean="0"/>
              <a:pPr/>
              <a:t>27/02/2009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3462A49-4C15-4F43-BE0E-3DE071E20213}"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F66B35F-071B-431C-92D7-E63E30FCCD14}" type="slidenum">
              <a:rPr lang="en-AU"/>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23119F6-2A9B-4359-A1E3-3D66090600D7}" type="slidenum">
              <a:rPr lang="en-AU"/>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93E83D0-E6B9-4DAA-B5EE-4F4381BE028F}" type="slidenum">
              <a:rPr lang="en-AU"/>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ACDE0F7-A6EA-4A59-8E36-1EC4FEAD125B}" type="slidenum">
              <a:rPr lang="en-AU"/>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753A601-02C0-47EB-B508-32FBE340B2C8}" type="slidenum">
              <a:rPr lang="en-AU"/>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496E430-8739-40F3-82D3-8E11B0C7F922}" type="slidenum">
              <a:rPr lang="en-AU"/>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95FA769-88F7-4AC3-857C-0953D009AC4C}" type="slidenum">
              <a:rPr lang="en-AU"/>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382D5C8-BD1A-45AB-933E-F8BC271DF64C}" type="slidenum">
              <a:rPr lang="en-AU"/>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4A175B7-F4F6-4A66-AF23-73C30D0C69EF}" type="slidenum">
              <a:rPr lang="en-AU"/>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434D0A8-F8FA-4615-B78C-A77BE30E3C75}"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E05B32-A58D-4E34-BBAC-BF79456188FD}"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6BD5C37-122D-44A7-993D-FFD0D9A0DA1B}"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89F8A74-C72A-4396-99FE-7BEADEC5086C}" type="slidenum">
              <a:rPr lang="en-AU"/>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1034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6AA678F-5811-4734-8A0D-84F64846676C}" type="slidenum">
              <a:rPr lang="en-AU"/>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25B20AF-15C9-4565-B3A8-4349563365BD}" type="slidenum">
              <a:rPr lang="en-AU"/>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6EF0FF0-3EB4-4EF2-99B2-611816D07213}" type="slidenum">
              <a:rPr lang="en-AU"/>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81BFCFF4-62FF-4970-B303-BCE37476EE14}" type="slidenum">
              <a:rPr lang="en-AU"/>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6455DAF-B864-47CD-9D28-3272CEBEB88F}" type="slidenum">
              <a:rPr lang="en-AU"/>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8E62C3-DDF6-4343-9663-12CC182A7F15}" type="slidenum">
              <a:rPr lang="en-AU"/>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9DAFC0-75BB-47DA-80DE-E9757FA52FA8}" type="slidenum">
              <a:rPr lang="en-AU"/>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9906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8FDFCEE-C00A-432B-A96A-8C16B568840F}" type="slidenum">
              <a:rPr lang="en-AU"/>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4DA7352-6F7D-4FC9-8205-0860A13B2EAD}"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7C0191-F4EB-4B0F-9728-9B6D15E7A55B}" type="datetime1">
              <a:rPr lang="en-AU" smtClean="0"/>
              <a:pPr/>
              <a:t>27/02/2009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B756654-01F4-4B1D-87F4-5103058D19B2}"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20A77DD-72B9-4767-8548-E95EF4320B18}" type="slidenum">
              <a:rPr lang="en-AU"/>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0C9014B-DE54-408D-A044-6353C92D4462}" type="slidenum">
              <a:rPr lang="en-AU"/>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941638"/>
            <a:ext cx="4038600" cy="2468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DF9332F-6DE6-494F-B7C6-A85682CAA470}" type="slidenum">
              <a:rPr lang="en-AU"/>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7CF662B-2079-4CE6-922E-28422E60DA9B}" type="slidenum">
              <a:rPr lang="en-AU"/>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3CE2C4C-C88A-4949-BCD6-2B0B334ADD98}" type="slidenum">
              <a:rPr lang="en-AU"/>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9DA253AB-C3A3-476F-929C-6BF8E1474539}" type="slidenum">
              <a:rPr lang="en-AU"/>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2F01508-E0F6-408F-B24D-06BFCD808922}" type="slidenum">
              <a:rPr lang="en-AU"/>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3F2F851-3CFE-43A4-B57D-BDB3625D75C1}" type="slidenum">
              <a:rPr lang="en-AU"/>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758B8A4-7E5E-40D8-9A5B-242073E3AE68}" type="slidenum">
              <a:rPr lang="en-AU"/>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7400"/>
            <a:ext cx="2057400" cy="3352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057400"/>
            <a:ext cx="6019800" cy="3352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957C7E4-A60C-4B58-B4D3-91839FE696C1}"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9.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0.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3.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4.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4.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5.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17.pn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image" Target="../media/image1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20.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21.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22.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image" Target="../media/image23.jpeg"/><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13" Type="http://schemas.openxmlformats.org/officeDocument/2006/relationships/image" Target="../media/image24.jpeg"/><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13" Type="http://schemas.openxmlformats.org/officeDocument/2006/relationships/image" Target="../media/image25.jpeg"/><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image" Target="../media/image26.jpeg"/><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image" Target="../media/image27.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28.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13" Type="http://schemas.openxmlformats.org/officeDocument/2006/relationships/image" Target="../media/image29.jpeg"/><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13" Type="http://schemas.openxmlformats.org/officeDocument/2006/relationships/image" Target="../media/image30.jpeg"/><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13" Type="http://schemas.openxmlformats.org/officeDocument/2006/relationships/image" Target="../media/image31.jpeg"/><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13" Type="http://schemas.openxmlformats.org/officeDocument/2006/relationships/image" Target="../media/image32.jpeg"/><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49.xml"/><Relationship Id="rId13" Type="http://schemas.openxmlformats.org/officeDocument/2006/relationships/image" Target="../media/image33.jpeg"/><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heme" Target="../theme/theme32.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slideLayout" Target="../slideLayouts/slideLayout352.xml"/><Relationship Id="rId5" Type="http://schemas.openxmlformats.org/officeDocument/2006/relationships/slideLayout" Target="../slideLayouts/slideLayout346.xml"/><Relationship Id="rId10" Type="http://schemas.openxmlformats.org/officeDocument/2006/relationships/slideLayout" Target="../slideLayouts/slideLayout351.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0.xml"/><Relationship Id="rId13" Type="http://schemas.openxmlformats.org/officeDocument/2006/relationships/image" Target="../media/image34.jpeg"/><Relationship Id="rId3" Type="http://schemas.openxmlformats.org/officeDocument/2006/relationships/slideLayout" Target="../slideLayouts/slideLayout355.xml"/><Relationship Id="rId7" Type="http://schemas.openxmlformats.org/officeDocument/2006/relationships/slideLayout" Target="../slideLayouts/slideLayout359.xml"/><Relationship Id="rId12" Type="http://schemas.openxmlformats.org/officeDocument/2006/relationships/theme" Target="../theme/theme33.xml"/><Relationship Id="rId2" Type="http://schemas.openxmlformats.org/officeDocument/2006/relationships/slideLayout" Target="../slideLayouts/slideLayout354.xml"/><Relationship Id="rId1" Type="http://schemas.openxmlformats.org/officeDocument/2006/relationships/slideLayout" Target="../slideLayouts/slideLayout353.xml"/><Relationship Id="rId6" Type="http://schemas.openxmlformats.org/officeDocument/2006/relationships/slideLayout" Target="../slideLayouts/slideLayout358.xml"/><Relationship Id="rId11" Type="http://schemas.openxmlformats.org/officeDocument/2006/relationships/slideLayout" Target="../slideLayouts/slideLayout363.xml"/><Relationship Id="rId5" Type="http://schemas.openxmlformats.org/officeDocument/2006/relationships/slideLayout" Target="../slideLayouts/slideLayout357.xml"/><Relationship Id="rId10" Type="http://schemas.openxmlformats.org/officeDocument/2006/relationships/slideLayout" Target="../slideLayouts/slideLayout362.xml"/><Relationship Id="rId4" Type="http://schemas.openxmlformats.org/officeDocument/2006/relationships/slideLayout" Target="../slideLayouts/slideLayout356.xml"/><Relationship Id="rId9" Type="http://schemas.openxmlformats.org/officeDocument/2006/relationships/slideLayout" Target="../slideLayouts/slideLayout36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image" Target="../media/image35.jpeg"/><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theme" Target="../theme/theme34.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2.xml"/><Relationship Id="rId13" Type="http://schemas.openxmlformats.org/officeDocument/2006/relationships/image" Target="../media/image36.jpeg"/><Relationship Id="rId3" Type="http://schemas.openxmlformats.org/officeDocument/2006/relationships/slideLayout" Target="../slideLayouts/slideLayout377.xml"/><Relationship Id="rId7" Type="http://schemas.openxmlformats.org/officeDocument/2006/relationships/slideLayout" Target="../slideLayouts/slideLayout381.xml"/><Relationship Id="rId12" Type="http://schemas.openxmlformats.org/officeDocument/2006/relationships/theme" Target="../theme/theme35.xml"/><Relationship Id="rId2" Type="http://schemas.openxmlformats.org/officeDocument/2006/relationships/slideLayout" Target="../slideLayouts/slideLayout376.xml"/><Relationship Id="rId1" Type="http://schemas.openxmlformats.org/officeDocument/2006/relationships/slideLayout" Target="../slideLayouts/slideLayout375.xml"/><Relationship Id="rId6" Type="http://schemas.openxmlformats.org/officeDocument/2006/relationships/slideLayout" Target="../slideLayouts/slideLayout380.xml"/><Relationship Id="rId11" Type="http://schemas.openxmlformats.org/officeDocument/2006/relationships/slideLayout" Target="../slideLayouts/slideLayout385.xml"/><Relationship Id="rId5" Type="http://schemas.openxmlformats.org/officeDocument/2006/relationships/slideLayout" Target="../slideLayouts/slideLayout379.xml"/><Relationship Id="rId10" Type="http://schemas.openxmlformats.org/officeDocument/2006/relationships/slideLayout" Target="../slideLayouts/slideLayout384.xml"/><Relationship Id="rId4" Type="http://schemas.openxmlformats.org/officeDocument/2006/relationships/slideLayout" Target="../slideLayouts/slideLayout378.xml"/><Relationship Id="rId9" Type="http://schemas.openxmlformats.org/officeDocument/2006/relationships/slideLayout" Target="../slideLayouts/slideLayout38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image" Target="../media/image37.jpeg"/><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theme" Target="../theme/theme36.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5.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6.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7.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8.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5FA16-8D2B-4C49-864F-077B82844331}" type="datetime1">
              <a:rPr lang="en-AU" smtClean="0"/>
              <a:pPr/>
              <a:t>27/02/2009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9B04E3F-F5F4-4CAB-B8FF-C6DBDD6B222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990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2103438"/>
            <a:ext cx="8229600"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2F5F3EF-56AB-4B44-B4E3-3ACCD13CA9D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057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2941638"/>
            <a:ext cx="8229600" cy="2468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135FC49-C84F-4D11-916B-38B7C22B81F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3900" y="3810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1905000"/>
            <a:ext cx="77724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723900" y="60960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b="1"/>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62300" y="60960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b="1"/>
            </a:lvl1pPr>
          </a:lstStyle>
          <a:p>
            <a:endParaRPr lang="en-AU"/>
          </a:p>
        </p:txBody>
      </p:sp>
      <p:sp>
        <p:nvSpPr>
          <p:cNvPr id="1030" name="Rectangle 6"/>
          <p:cNvSpPr>
            <a:spLocks noGrp="1" noChangeArrowheads="1"/>
          </p:cNvSpPr>
          <p:nvPr>
            <p:ph type="sldNum" sz="quarter" idx="4"/>
          </p:nvPr>
        </p:nvSpPr>
        <p:spPr bwMode="auto">
          <a:xfrm>
            <a:off x="6591300" y="60960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b="1"/>
            </a:lvl1pPr>
          </a:lstStyle>
          <a:p>
            <a:fld id="{07EDC785-3DD8-415E-8E17-8BD3999868F6}" type="slidenum">
              <a:rPr lang="en-AU" smtClean="0"/>
              <a:pPr/>
              <a:t>‹#›</a:t>
            </a:fld>
            <a:endParaRPr lang="en-AU"/>
          </a:p>
        </p:txBody>
      </p:sp>
      <p:sp>
        <p:nvSpPr>
          <p:cNvPr id="1044" name="FormatShape" descr="SKIING" hidden="1"/>
          <p:cNvSpPr>
            <a:spLocks noChangeArrowheads="1"/>
          </p:cNvSpPr>
          <p:nvPr/>
        </p:nvSpPr>
        <p:spPr bwMode="auto">
          <a:xfrm>
            <a:off x="-1295400" y="1397000"/>
            <a:ext cx="1181100" cy="825500"/>
          </a:xfrm>
          <a:prstGeom prst="rect">
            <a:avLst/>
          </a:prstGeom>
          <a:noFill/>
          <a:ln w="101600" cmpd="thinThick">
            <a:solidFill>
              <a:schemeClr val="tx2"/>
            </a:solidFill>
            <a:miter lim="800000"/>
            <a:headEnd/>
            <a:tailEnd/>
          </a:ln>
          <a:effectLst/>
        </p:spPr>
        <p:txBody>
          <a:bodyPr wrap="none"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pitchFamily="34" charset="0"/>
        </a:defRPr>
      </a:lvl2pPr>
      <a:lvl3pPr algn="ctr" rtl="0" eaLnBrk="1" fontAlgn="base" hangingPunct="1">
        <a:spcBef>
          <a:spcPct val="0"/>
        </a:spcBef>
        <a:spcAft>
          <a:spcPct val="0"/>
        </a:spcAft>
        <a:defRPr sz="4400">
          <a:solidFill>
            <a:schemeClr val="tx1"/>
          </a:solidFill>
          <a:latin typeface="Arial" pitchFamily="34" charset="0"/>
        </a:defRPr>
      </a:lvl3pPr>
      <a:lvl4pPr algn="ctr" rtl="0" eaLnBrk="1" fontAlgn="base" hangingPunct="1">
        <a:spcBef>
          <a:spcPct val="0"/>
        </a:spcBef>
        <a:spcAft>
          <a:spcPct val="0"/>
        </a:spcAft>
        <a:defRPr sz="4400">
          <a:solidFill>
            <a:schemeClr val="tx1"/>
          </a:solidFill>
          <a:latin typeface="Arial" pitchFamily="34" charset="0"/>
        </a:defRPr>
      </a:lvl4pPr>
      <a:lvl5pPr algn="ctr" rtl="0" eaLnBrk="1" fontAlgn="base" hangingPunct="1">
        <a:spcBef>
          <a:spcPct val="0"/>
        </a:spcBef>
        <a:spcAft>
          <a:spcPct val="0"/>
        </a:spcAft>
        <a:defRPr sz="4400">
          <a:solidFill>
            <a:schemeClr val="tx1"/>
          </a:solidFill>
          <a:latin typeface="Arial" pitchFamily="34" charset="0"/>
        </a:defRPr>
      </a:lvl5pPr>
      <a:lvl6pPr marL="457200" algn="ctr" rtl="0" eaLnBrk="1" fontAlgn="base" hangingPunct="1">
        <a:spcBef>
          <a:spcPct val="0"/>
        </a:spcBef>
        <a:spcAft>
          <a:spcPct val="0"/>
        </a:spcAft>
        <a:defRPr sz="4400">
          <a:solidFill>
            <a:schemeClr val="tx1"/>
          </a:solidFill>
          <a:latin typeface="Arial" pitchFamily="34" charset="0"/>
        </a:defRPr>
      </a:lvl6pPr>
      <a:lvl7pPr marL="914400" algn="ctr" rtl="0" eaLnBrk="1" fontAlgn="base" hangingPunct="1">
        <a:spcBef>
          <a:spcPct val="0"/>
        </a:spcBef>
        <a:spcAft>
          <a:spcPct val="0"/>
        </a:spcAft>
        <a:defRPr sz="4400">
          <a:solidFill>
            <a:schemeClr val="tx1"/>
          </a:solidFill>
          <a:latin typeface="Arial" pitchFamily="34" charset="0"/>
        </a:defRPr>
      </a:lvl7pPr>
      <a:lvl8pPr marL="1371600" algn="ctr" rtl="0" eaLnBrk="1" fontAlgn="base" hangingPunct="1">
        <a:spcBef>
          <a:spcPct val="0"/>
        </a:spcBef>
        <a:spcAft>
          <a:spcPct val="0"/>
        </a:spcAft>
        <a:defRPr sz="4400">
          <a:solidFill>
            <a:schemeClr val="tx1"/>
          </a:solidFill>
          <a:latin typeface="Arial" pitchFamily="34" charset="0"/>
        </a:defRPr>
      </a:lvl8pPr>
      <a:lvl9pPr marL="1828800" algn="ctr" rtl="0" eaLnBrk="1" fontAlgn="base" hangingPunct="1">
        <a:spcBef>
          <a:spcPct val="0"/>
        </a:spcBef>
        <a:spcAft>
          <a:spcPct val="0"/>
        </a:spcAft>
        <a:defRPr sz="4400">
          <a:solidFill>
            <a:schemeClr val="tx1"/>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0000"/>
            </a:gs>
            <a:gs pos="50000">
              <a:schemeClr val="bg1"/>
            </a:gs>
            <a:gs pos="100000">
              <a:srgbClr val="CC0000"/>
            </a:gs>
          </a:gsLst>
          <a:lin ang="2700000" scaled="1"/>
        </a:gradFill>
        <a:effectLst/>
      </p:bgPr>
    </p:bg>
    <p:spTree>
      <p:nvGrpSpPr>
        <p:cNvPr id="1" name=""/>
        <p:cNvGrpSpPr/>
        <p:nvPr/>
      </p:nvGrpSpPr>
      <p:grpSpPr>
        <a:xfrm>
          <a:off x="0" y="0"/>
          <a:ext cx="0" cy="0"/>
          <a:chOff x="0" y="0"/>
          <a:chExt cx="0" cy="0"/>
        </a:xfrm>
      </p:grpSpPr>
      <p:pic>
        <p:nvPicPr>
          <p:cNvPr id="1031" name="Picture 7" descr="QCU50070"/>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0" y="0"/>
            <a:ext cx="2362200" cy="2362200"/>
          </a:xfrm>
          <a:prstGeom prst="rect">
            <a:avLst/>
          </a:prstGeom>
          <a:noFill/>
        </p:spPr>
      </p:pic>
      <p:sp>
        <p:nvSpPr>
          <p:cNvPr id="1026" name="Rectangle 2"/>
          <p:cNvSpPr>
            <a:spLocks noGrp="1" noChangeArrowheads="1"/>
          </p:cNvSpPr>
          <p:nvPr>
            <p:ph type="title"/>
          </p:nvPr>
        </p:nvSpPr>
        <p:spPr bwMode="auto">
          <a:xfrm>
            <a:off x="2667000" y="609600"/>
            <a:ext cx="5791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2209800"/>
            <a:ext cx="77724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Times New Roman" pitchFamily="18" charset="0"/>
        </a:defRPr>
      </a:lvl2pPr>
      <a:lvl3pPr algn="ctr" rtl="0" eaLnBrk="1" fontAlgn="base" hangingPunct="1">
        <a:spcBef>
          <a:spcPct val="0"/>
        </a:spcBef>
        <a:spcAft>
          <a:spcPct val="0"/>
        </a:spcAft>
        <a:defRPr sz="4400">
          <a:solidFill>
            <a:schemeClr val="tx1"/>
          </a:solidFill>
          <a:latin typeface="Times New Roman" pitchFamily="18" charset="0"/>
        </a:defRPr>
      </a:lvl3pPr>
      <a:lvl4pPr algn="ctr" rtl="0" eaLnBrk="1" fontAlgn="base" hangingPunct="1">
        <a:spcBef>
          <a:spcPct val="0"/>
        </a:spcBef>
        <a:spcAft>
          <a:spcPct val="0"/>
        </a:spcAft>
        <a:defRPr sz="4400">
          <a:solidFill>
            <a:schemeClr val="tx1"/>
          </a:solidFill>
          <a:latin typeface="Times New Roman" pitchFamily="18" charset="0"/>
        </a:defRPr>
      </a:lvl4pPr>
      <a:lvl5pPr algn="ctr" rtl="0" eaLnBrk="1" fontAlgn="base" hangingPunct="1">
        <a:spcBef>
          <a:spcPct val="0"/>
        </a:spcBef>
        <a:spcAft>
          <a:spcPct val="0"/>
        </a:spcAft>
        <a:defRPr sz="4400">
          <a:solidFill>
            <a:schemeClr val="tx1"/>
          </a:solidFill>
          <a:latin typeface="Times New Roman" pitchFamily="18" charset="0"/>
        </a:defRPr>
      </a:lvl5pPr>
      <a:lvl6pPr marL="457200" algn="ctr" rtl="0" eaLnBrk="1" fontAlgn="base" hangingPunct="1">
        <a:spcBef>
          <a:spcPct val="0"/>
        </a:spcBef>
        <a:spcAft>
          <a:spcPct val="0"/>
        </a:spcAft>
        <a:defRPr sz="4400">
          <a:solidFill>
            <a:schemeClr val="tx1"/>
          </a:solidFill>
          <a:latin typeface="Times New Roman" pitchFamily="18" charset="0"/>
        </a:defRPr>
      </a:lvl6pPr>
      <a:lvl7pPr marL="914400" algn="ctr" rtl="0" eaLnBrk="1" fontAlgn="base" hangingPunct="1">
        <a:spcBef>
          <a:spcPct val="0"/>
        </a:spcBef>
        <a:spcAft>
          <a:spcPct val="0"/>
        </a:spcAft>
        <a:defRPr sz="4400">
          <a:solidFill>
            <a:schemeClr val="tx1"/>
          </a:solidFill>
          <a:latin typeface="Times New Roman" pitchFamily="18" charset="0"/>
        </a:defRPr>
      </a:lvl7pPr>
      <a:lvl8pPr marL="1371600" algn="ctr" rtl="0" eaLnBrk="1" fontAlgn="base" hangingPunct="1">
        <a:spcBef>
          <a:spcPct val="0"/>
        </a:spcBef>
        <a:spcAft>
          <a:spcPct val="0"/>
        </a:spcAft>
        <a:defRPr sz="4400">
          <a:solidFill>
            <a:schemeClr val="tx1"/>
          </a:solidFill>
          <a:latin typeface="Times New Roman" pitchFamily="18" charset="0"/>
        </a:defRPr>
      </a:lvl8pPr>
      <a:lvl9pPr marL="1828800" algn="ctr" rtl="0" eaLnBrk="1" fontAlgn="base" hangingPunct="1">
        <a:spcBef>
          <a:spcPct val="0"/>
        </a:spcBef>
        <a:spcAft>
          <a:spcPct val="0"/>
        </a:spcAft>
        <a:defRPr sz="4400">
          <a:solidFill>
            <a:schemeClr val="tx1"/>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3000" b="-2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5FA16-8D2B-4C49-864F-077B82844331}" type="datetime1">
              <a:rPr lang="en-AU" smtClean="0"/>
              <a:pPr/>
              <a:t>27/02/2009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3000" b="-2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B492F3-475B-4FFE-9CAC-94998439F81B}" type="datetimeFigureOut">
              <a:rPr lang="en-US" smtClean="0"/>
              <a:pPr/>
              <a:t>2/27/2009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185E58-AC04-4692-B32C-9BC59D90900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334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2514600"/>
            <a:ext cx="77724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rgbClr val="C17C20"/>
                </a:solidFill>
              </a:defRPr>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C17C20"/>
                </a:solidFill>
              </a:defRPr>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C17C20"/>
                </a:solidFill>
              </a:defRPr>
            </a:lvl1pPr>
          </a:lstStyle>
          <a:p>
            <a:fld id="{07EDC785-3DD8-415E-8E17-8BD3999868F6}" type="slidenum">
              <a:rPr lang="en-AU" smtClean="0"/>
              <a:pPr/>
              <a:t>‹#›</a:t>
            </a:fld>
            <a:endParaRPr lang="en-AU"/>
          </a:p>
        </p:txBody>
      </p:sp>
      <p:sp>
        <p:nvSpPr>
          <p:cNvPr id="1044" name="FormatShape" descr="SKIING" hidden="1"/>
          <p:cNvSpPr>
            <a:spLocks noChangeArrowheads="1"/>
          </p:cNvSpPr>
          <p:nvPr/>
        </p:nvSpPr>
        <p:spPr bwMode="auto">
          <a:xfrm>
            <a:off x="-1333500" y="1701800"/>
            <a:ext cx="1181100" cy="825500"/>
          </a:xfrm>
          <a:prstGeom prst="rect">
            <a:avLst/>
          </a:prstGeom>
          <a:noFill/>
          <a:ln w="101600" cmpd="thinThick">
            <a:solidFill>
              <a:schemeClr val="tx2"/>
            </a:solidFill>
            <a:miter lim="800000"/>
            <a:headEnd/>
            <a:tailEnd/>
          </a:ln>
          <a:effectLst/>
        </p:spPr>
        <p:txBody>
          <a:bodyPr wrap="none" anchor="ctr"/>
          <a:lstStyle/>
          <a:p>
            <a:pPr algn="ctr"/>
            <a:endParaRPr lang="en-US">
              <a:solidFill>
                <a:srgbClr val="C17C20"/>
              </a:solidFill>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p:txStyles>
    <p:titleStyle>
      <a:lvl1pPr algn="ctr" rtl="0" eaLnBrk="1" fontAlgn="base" hangingPunct="1">
        <a:spcBef>
          <a:spcPct val="0"/>
        </a:spcBef>
        <a:spcAft>
          <a:spcPct val="0"/>
        </a:spcAft>
        <a:defRPr sz="4400">
          <a:solidFill>
            <a:srgbClr val="C17C20"/>
          </a:solidFill>
          <a:latin typeface="+mj-lt"/>
          <a:ea typeface="+mj-ea"/>
          <a:cs typeface="+mj-cs"/>
        </a:defRPr>
      </a:lvl1pPr>
      <a:lvl2pPr algn="ctr" rtl="0" eaLnBrk="1" fontAlgn="base" hangingPunct="1">
        <a:spcBef>
          <a:spcPct val="0"/>
        </a:spcBef>
        <a:spcAft>
          <a:spcPct val="0"/>
        </a:spcAft>
        <a:defRPr sz="4400">
          <a:solidFill>
            <a:srgbClr val="C17C20"/>
          </a:solidFill>
          <a:latin typeface="Arial" pitchFamily="34" charset="0"/>
        </a:defRPr>
      </a:lvl2pPr>
      <a:lvl3pPr algn="ctr" rtl="0" eaLnBrk="1" fontAlgn="base" hangingPunct="1">
        <a:spcBef>
          <a:spcPct val="0"/>
        </a:spcBef>
        <a:spcAft>
          <a:spcPct val="0"/>
        </a:spcAft>
        <a:defRPr sz="4400">
          <a:solidFill>
            <a:srgbClr val="C17C20"/>
          </a:solidFill>
          <a:latin typeface="Arial" pitchFamily="34" charset="0"/>
        </a:defRPr>
      </a:lvl3pPr>
      <a:lvl4pPr algn="ctr" rtl="0" eaLnBrk="1" fontAlgn="base" hangingPunct="1">
        <a:spcBef>
          <a:spcPct val="0"/>
        </a:spcBef>
        <a:spcAft>
          <a:spcPct val="0"/>
        </a:spcAft>
        <a:defRPr sz="4400">
          <a:solidFill>
            <a:srgbClr val="C17C20"/>
          </a:solidFill>
          <a:latin typeface="Arial" pitchFamily="34" charset="0"/>
        </a:defRPr>
      </a:lvl4pPr>
      <a:lvl5pPr algn="ctr" rtl="0" eaLnBrk="1" fontAlgn="base" hangingPunct="1">
        <a:spcBef>
          <a:spcPct val="0"/>
        </a:spcBef>
        <a:spcAft>
          <a:spcPct val="0"/>
        </a:spcAft>
        <a:defRPr sz="4400">
          <a:solidFill>
            <a:srgbClr val="C17C20"/>
          </a:solidFill>
          <a:latin typeface="Arial" pitchFamily="34" charset="0"/>
        </a:defRPr>
      </a:lvl5pPr>
      <a:lvl6pPr marL="457200" algn="ctr" rtl="0" eaLnBrk="1" fontAlgn="base" hangingPunct="1">
        <a:spcBef>
          <a:spcPct val="0"/>
        </a:spcBef>
        <a:spcAft>
          <a:spcPct val="0"/>
        </a:spcAft>
        <a:defRPr sz="4400">
          <a:solidFill>
            <a:srgbClr val="C17C20"/>
          </a:solidFill>
          <a:latin typeface="Arial" pitchFamily="34" charset="0"/>
        </a:defRPr>
      </a:lvl6pPr>
      <a:lvl7pPr marL="914400" algn="ctr" rtl="0" eaLnBrk="1" fontAlgn="base" hangingPunct="1">
        <a:spcBef>
          <a:spcPct val="0"/>
        </a:spcBef>
        <a:spcAft>
          <a:spcPct val="0"/>
        </a:spcAft>
        <a:defRPr sz="4400">
          <a:solidFill>
            <a:srgbClr val="C17C20"/>
          </a:solidFill>
          <a:latin typeface="Arial" pitchFamily="34" charset="0"/>
        </a:defRPr>
      </a:lvl7pPr>
      <a:lvl8pPr marL="1371600" algn="ctr" rtl="0" eaLnBrk="1" fontAlgn="base" hangingPunct="1">
        <a:spcBef>
          <a:spcPct val="0"/>
        </a:spcBef>
        <a:spcAft>
          <a:spcPct val="0"/>
        </a:spcAft>
        <a:defRPr sz="4400">
          <a:solidFill>
            <a:srgbClr val="C17C20"/>
          </a:solidFill>
          <a:latin typeface="Arial" pitchFamily="34" charset="0"/>
        </a:defRPr>
      </a:lvl8pPr>
      <a:lvl9pPr marL="1828800" algn="ctr" rtl="0" eaLnBrk="1" fontAlgn="base" hangingPunct="1">
        <a:spcBef>
          <a:spcPct val="0"/>
        </a:spcBef>
        <a:spcAft>
          <a:spcPct val="0"/>
        </a:spcAft>
        <a:defRPr sz="4400">
          <a:solidFill>
            <a:srgbClr val="C17C20"/>
          </a:solidFill>
          <a:latin typeface="Arial" pitchFamily="34" charset="0"/>
        </a:defRPr>
      </a:lvl9pPr>
    </p:titleStyle>
    <p:bodyStyle>
      <a:lvl1pPr marL="342900" indent="-342900" algn="l" rtl="0" eaLnBrk="1" fontAlgn="base" hangingPunct="1">
        <a:spcBef>
          <a:spcPct val="20000"/>
        </a:spcBef>
        <a:spcAft>
          <a:spcPct val="0"/>
        </a:spcAft>
        <a:buChar char="•"/>
        <a:defRPr sz="3200">
          <a:solidFill>
            <a:srgbClr val="C17C20"/>
          </a:solidFill>
          <a:latin typeface="+mn-lt"/>
          <a:ea typeface="+mn-ea"/>
          <a:cs typeface="+mn-cs"/>
        </a:defRPr>
      </a:lvl1pPr>
      <a:lvl2pPr marL="742950" indent="-285750" algn="l" rtl="0" eaLnBrk="1" fontAlgn="base" hangingPunct="1">
        <a:spcBef>
          <a:spcPct val="20000"/>
        </a:spcBef>
        <a:spcAft>
          <a:spcPct val="0"/>
        </a:spcAft>
        <a:buChar char="–"/>
        <a:defRPr sz="2800">
          <a:solidFill>
            <a:srgbClr val="C17C20"/>
          </a:solidFill>
          <a:latin typeface="+mn-lt"/>
        </a:defRPr>
      </a:lvl2pPr>
      <a:lvl3pPr marL="1143000" indent="-228600" algn="l" rtl="0" eaLnBrk="1" fontAlgn="base" hangingPunct="1">
        <a:spcBef>
          <a:spcPct val="20000"/>
        </a:spcBef>
        <a:spcAft>
          <a:spcPct val="0"/>
        </a:spcAft>
        <a:buChar char="•"/>
        <a:defRPr sz="2400">
          <a:solidFill>
            <a:srgbClr val="C17C20"/>
          </a:solidFill>
          <a:latin typeface="+mn-lt"/>
        </a:defRPr>
      </a:lvl3pPr>
      <a:lvl4pPr marL="1600200" indent="-228600" algn="l" rtl="0" eaLnBrk="1" fontAlgn="base" hangingPunct="1">
        <a:spcBef>
          <a:spcPct val="20000"/>
        </a:spcBef>
        <a:spcAft>
          <a:spcPct val="0"/>
        </a:spcAft>
        <a:buChar char="–"/>
        <a:defRPr sz="2000">
          <a:solidFill>
            <a:srgbClr val="C17C20"/>
          </a:solidFill>
          <a:latin typeface="+mn-lt"/>
        </a:defRPr>
      </a:lvl4pPr>
      <a:lvl5pPr marL="2057400" indent="-228600" algn="l" rtl="0" eaLnBrk="1" fontAlgn="base" hangingPunct="1">
        <a:spcBef>
          <a:spcPct val="20000"/>
        </a:spcBef>
        <a:spcAft>
          <a:spcPct val="0"/>
        </a:spcAft>
        <a:buChar char="»"/>
        <a:defRPr sz="2000">
          <a:solidFill>
            <a:srgbClr val="C17C20"/>
          </a:solidFill>
          <a:latin typeface="+mn-lt"/>
        </a:defRPr>
      </a:lvl5pPr>
      <a:lvl6pPr marL="2514600" indent="-228600" algn="l" rtl="0" eaLnBrk="1" fontAlgn="base" hangingPunct="1">
        <a:spcBef>
          <a:spcPct val="20000"/>
        </a:spcBef>
        <a:spcAft>
          <a:spcPct val="0"/>
        </a:spcAft>
        <a:buChar char="»"/>
        <a:defRPr sz="2000">
          <a:solidFill>
            <a:srgbClr val="C17C20"/>
          </a:solidFill>
          <a:latin typeface="+mn-lt"/>
        </a:defRPr>
      </a:lvl6pPr>
      <a:lvl7pPr marL="2971800" indent="-228600" algn="l" rtl="0" eaLnBrk="1" fontAlgn="base" hangingPunct="1">
        <a:spcBef>
          <a:spcPct val="20000"/>
        </a:spcBef>
        <a:spcAft>
          <a:spcPct val="0"/>
        </a:spcAft>
        <a:buChar char="»"/>
        <a:defRPr sz="2000">
          <a:solidFill>
            <a:srgbClr val="C17C20"/>
          </a:solidFill>
          <a:latin typeface="+mn-lt"/>
        </a:defRPr>
      </a:lvl7pPr>
      <a:lvl8pPr marL="3429000" indent="-228600" algn="l" rtl="0" eaLnBrk="1" fontAlgn="base" hangingPunct="1">
        <a:spcBef>
          <a:spcPct val="20000"/>
        </a:spcBef>
        <a:spcAft>
          <a:spcPct val="0"/>
        </a:spcAft>
        <a:buChar char="»"/>
        <a:defRPr sz="2000">
          <a:solidFill>
            <a:srgbClr val="C17C20"/>
          </a:solidFill>
          <a:latin typeface="+mn-lt"/>
        </a:defRPr>
      </a:lvl8pPr>
      <a:lvl9pPr marL="3886200" indent="-228600" algn="l" rtl="0" eaLnBrk="1" fontAlgn="base" hangingPunct="1">
        <a:spcBef>
          <a:spcPct val="20000"/>
        </a:spcBef>
        <a:spcAft>
          <a:spcPct val="0"/>
        </a:spcAft>
        <a:buChar char="»"/>
        <a:defRPr sz="2000">
          <a:solidFill>
            <a:srgbClr val="C17C2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63" name="Picture 439" descr="TEES"/>
          <p:cNvPicPr>
            <a:picLocks noChangeAspect="1" noChangeArrowheads="1"/>
          </p:cNvPicPr>
          <p:nvPr/>
        </p:nvPicPr>
        <p:blipFill>
          <a:blip r:embed="rId13">
            <a:lum bright="70000" contrast="-76000"/>
          </a:blip>
          <a:srcRect/>
          <a:stretch>
            <a:fillRect/>
          </a:stretch>
        </p:blipFill>
        <p:spPr bwMode="auto">
          <a:xfrm>
            <a:off x="404813" y="1295400"/>
            <a:ext cx="1423987" cy="1981200"/>
          </a:xfrm>
          <a:prstGeom prst="rect">
            <a:avLst/>
          </a:prstGeom>
          <a:noFill/>
        </p:spPr>
      </p:pic>
      <p:pic>
        <p:nvPicPr>
          <p:cNvPr id="1438" name="Picture 414" descr="GOLFBAL"/>
          <p:cNvPicPr>
            <a:picLocks noChangeAspect="1" noChangeArrowheads="1"/>
          </p:cNvPicPr>
          <p:nvPr/>
        </p:nvPicPr>
        <p:blipFill>
          <a:blip r:embed="rId14">
            <a:lum bright="46000" contrast="-64000"/>
          </a:blip>
          <a:srcRect/>
          <a:stretch>
            <a:fillRect/>
          </a:stretch>
        </p:blipFill>
        <p:spPr bwMode="auto">
          <a:xfrm>
            <a:off x="7772400" y="5486400"/>
            <a:ext cx="1371600" cy="1371600"/>
          </a:xfrm>
          <a:prstGeom prst="rect">
            <a:avLst/>
          </a:prstGeom>
          <a:noFill/>
        </p:spPr>
      </p:pic>
      <p:sp>
        <p:nvSpPr>
          <p:cNvPr id="1064" name="Rectangle 40"/>
          <p:cNvSpPr>
            <a:spLocks noChangeArrowheads="1"/>
          </p:cNvSpPr>
          <p:nvPr/>
        </p:nvSpPr>
        <p:spPr bwMode="auto">
          <a:xfrm>
            <a:off x="0" y="914400"/>
            <a:ext cx="838200" cy="5943600"/>
          </a:xfrm>
          <a:prstGeom prst="rect">
            <a:avLst/>
          </a:prstGeom>
          <a:solidFill>
            <a:srgbClr val="009900"/>
          </a:solidFill>
          <a:ln w="9525">
            <a:noFill/>
            <a:miter lim="800000"/>
            <a:headEnd/>
            <a:tailEnd/>
          </a:ln>
          <a:effectLst>
            <a:outerShdw dist="107763" dir="2700000" algn="ctr" rotWithShape="0">
              <a:srgbClr val="000066"/>
            </a:outerShdw>
          </a:effectLst>
        </p:spPr>
        <p:txBody>
          <a:bodyPr wrap="none" anchor="ctr"/>
          <a:lstStyle/>
          <a:p>
            <a:endParaRPr lang="en-AU"/>
          </a:p>
        </p:txBody>
      </p:sp>
      <p:sp>
        <p:nvSpPr>
          <p:cNvPr id="1038" name="Rectangle 14"/>
          <p:cNvSpPr>
            <a:spLocks noChangeArrowheads="1"/>
          </p:cNvSpPr>
          <p:nvPr/>
        </p:nvSpPr>
        <p:spPr bwMode="auto">
          <a:xfrm>
            <a:off x="914400" y="1143000"/>
            <a:ext cx="8229600" cy="76200"/>
          </a:xfrm>
          <a:prstGeom prst="rect">
            <a:avLst/>
          </a:prstGeom>
          <a:solidFill>
            <a:srgbClr val="000066"/>
          </a:solidFill>
          <a:ln w="9525">
            <a:noFill/>
            <a:miter lim="800000"/>
            <a:headEnd/>
            <a:tailEnd/>
          </a:ln>
          <a:effectLst/>
        </p:spPr>
        <p:txBody>
          <a:bodyPr wrap="none" anchor="ctr"/>
          <a:lstStyle/>
          <a:p>
            <a:endParaRPr lang="en-AU"/>
          </a:p>
        </p:txBody>
      </p:sp>
      <p:sp>
        <p:nvSpPr>
          <p:cNvPr id="1034" name="Rectangle 10"/>
          <p:cNvSpPr>
            <a:spLocks noChangeArrowheads="1"/>
          </p:cNvSpPr>
          <p:nvPr/>
        </p:nvSpPr>
        <p:spPr bwMode="auto">
          <a:xfrm>
            <a:off x="0" y="0"/>
            <a:ext cx="9144000" cy="1143000"/>
          </a:xfrm>
          <a:prstGeom prst="rect">
            <a:avLst/>
          </a:prstGeom>
          <a:gradFill rotWithShape="0">
            <a:gsLst>
              <a:gs pos="0">
                <a:srgbClr val="009900"/>
              </a:gs>
              <a:gs pos="100000">
                <a:srgbClr val="009900">
                  <a:gamma/>
                  <a:tint val="73725"/>
                  <a:invGamma/>
                </a:srgbClr>
              </a:gs>
            </a:gsLst>
            <a:lin ang="0" scaled="1"/>
          </a:gradFill>
          <a:ln w="9525">
            <a:no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1447800" y="76200"/>
            <a:ext cx="7391400" cy="838200"/>
          </a:xfrm>
          <a:prstGeom prst="rect">
            <a:avLst/>
          </a:prstGeom>
          <a:noFill/>
          <a:ln w="9525">
            <a:noFill/>
            <a:miter lim="800000"/>
            <a:headEnd/>
            <a:tailEnd/>
          </a:ln>
          <a:effectLst>
            <a:outerShdw dist="35921" dir="2700000" algn="ctr" rotWithShape="0">
              <a:srgbClr val="000066"/>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pic>
        <p:nvPicPr>
          <p:cNvPr id="1232" name="Picture 208" descr="GOLFBAL"/>
          <p:cNvPicPr>
            <a:picLocks noChangeAspect="1" noChangeArrowheads="1"/>
          </p:cNvPicPr>
          <p:nvPr/>
        </p:nvPicPr>
        <p:blipFill>
          <a:blip r:embed="rId14"/>
          <a:srcRect/>
          <a:stretch>
            <a:fillRect/>
          </a:stretch>
        </p:blipFill>
        <p:spPr bwMode="auto">
          <a:xfrm>
            <a:off x="152400" y="152400"/>
            <a:ext cx="1371600" cy="1371600"/>
          </a:xfrm>
          <a:prstGeom prst="rect">
            <a:avLst/>
          </a:prstGeom>
          <a:noFill/>
        </p:spPr>
      </p:pic>
      <p:sp>
        <p:nvSpPr>
          <p:cNvPr id="1065" name="Rectangle 41"/>
          <p:cNvSpPr>
            <a:spLocks noGrp="1" noChangeArrowheads="1"/>
          </p:cNvSpPr>
          <p:nvPr>
            <p:ph type="body" idx="1"/>
          </p:nvPr>
        </p:nvSpPr>
        <p:spPr bwMode="auto">
          <a:xfrm>
            <a:off x="1524000" y="1600200"/>
            <a:ext cx="73914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32"/>
                                        </p:tgtEl>
                                        <p:attrNameLst>
                                          <p:attrName>style.visibility</p:attrName>
                                        </p:attrNameLst>
                                      </p:cBhvr>
                                      <p:to>
                                        <p:strVal val="visible"/>
                                      </p:to>
                                    </p:set>
                                    <p:anim calcmode="lin" valueType="num">
                                      <p:cBhvr additive="base">
                                        <p:cTn id="7" dur="500" fill="hold"/>
                                        <p:tgtEl>
                                          <p:spTgt spid="1232"/>
                                        </p:tgtEl>
                                        <p:attrNameLst>
                                          <p:attrName>ppt_x</p:attrName>
                                        </p:attrNameLst>
                                      </p:cBhvr>
                                      <p:tavLst>
                                        <p:tav tm="0">
                                          <p:val>
                                            <p:strVal val="1+#ppt_w/2"/>
                                          </p:val>
                                        </p:tav>
                                        <p:tav tm="100000">
                                          <p:val>
                                            <p:strVal val="#ppt_x"/>
                                          </p:val>
                                        </p:tav>
                                      </p:tavLst>
                                    </p:anim>
                                    <p:anim calcmode="lin" valueType="num">
                                      <p:cBhvr additive="base">
                                        <p:cTn id="8" dur="500" fill="hold"/>
                                        <p:tgtEl>
                                          <p:spTgt spid="12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left)">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utoUpdateAnimBg="0"/>
    </p:bldLst>
  </p:timing>
  <p:hf hdr="0" ftr="0"/>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Times New Roman" pitchFamily="18" charset="0"/>
        </a:defRPr>
      </a:lvl2pPr>
      <a:lvl3pPr algn="l" rtl="0" eaLnBrk="1" fontAlgn="base" hangingPunct="1">
        <a:spcBef>
          <a:spcPct val="0"/>
        </a:spcBef>
        <a:spcAft>
          <a:spcPct val="0"/>
        </a:spcAft>
        <a:defRPr sz="4400">
          <a:solidFill>
            <a:schemeClr val="bg1"/>
          </a:solidFill>
          <a:latin typeface="Times New Roman" pitchFamily="18" charset="0"/>
        </a:defRPr>
      </a:lvl3pPr>
      <a:lvl4pPr algn="l" rtl="0" eaLnBrk="1" fontAlgn="base" hangingPunct="1">
        <a:spcBef>
          <a:spcPct val="0"/>
        </a:spcBef>
        <a:spcAft>
          <a:spcPct val="0"/>
        </a:spcAft>
        <a:defRPr sz="4400">
          <a:solidFill>
            <a:schemeClr val="bg1"/>
          </a:solidFill>
          <a:latin typeface="Times New Roman" pitchFamily="18" charset="0"/>
        </a:defRPr>
      </a:lvl4pPr>
      <a:lvl5pPr algn="l" rtl="0" eaLnBrk="1" fontAlgn="base" hangingPunct="1">
        <a:spcBef>
          <a:spcPct val="0"/>
        </a:spcBef>
        <a:spcAft>
          <a:spcPct val="0"/>
        </a:spcAft>
        <a:defRPr sz="4400">
          <a:solidFill>
            <a:schemeClr val="bg1"/>
          </a:solidFill>
          <a:latin typeface="Times New Roman" pitchFamily="18" charset="0"/>
        </a:defRPr>
      </a:lvl5pPr>
      <a:lvl6pPr marL="457200" algn="l" rtl="0" eaLnBrk="1" fontAlgn="base" hangingPunct="1">
        <a:spcBef>
          <a:spcPct val="0"/>
        </a:spcBef>
        <a:spcAft>
          <a:spcPct val="0"/>
        </a:spcAft>
        <a:defRPr sz="4400">
          <a:solidFill>
            <a:schemeClr val="bg1"/>
          </a:solidFill>
          <a:latin typeface="Times New Roman" pitchFamily="18" charset="0"/>
        </a:defRPr>
      </a:lvl6pPr>
      <a:lvl7pPr marL="914400" algn="l" rtl="0" eaLnBrk="1" fontAlgn="base" hangingPunct="1">
        <a:spcBef>
          <a:spcPct val="0"/>
        </a:spcBef>
        <a:spcAft>
          <a:spcPct val="0"/>
        </a:spcAft>
        <a:defRPr sz="4400">
          <a:solidFill>
            <a:schemeClr val="bg1"/>
          </a:solidFill>
          <a:latin typeface="Times New Roman" pitchFamily="18" charset="0"/>
        </a:defRPr>
      </a:lvl7pPr>
      <a:lvl8pPr marL="1371600" algn="l" rtl="0" eaLnBrk="1" fontAlgn="base" hangingPunct="1">
        <a:spcBef>
          <a:spcPct val="0"/>
        </a:spcBef>
        <a:spcAft>
          <a:spcPct val="0"/>
        </a:spcAft>
        <a:defRPr sz="4400">
          <a:solidFill>
            <a:schemeClr val="bg1"/>
          </a:solidFill>
          <a:latin typeface="Times New Roman" pitchFamily="18" charset="0"/>
        </a:defRPr>
      </a:lvl8pPr>
      <a:lvl9pPr marL="1828800" algn="l" rtl="0" eaLnBrk="1" fontAlgn="base" hangingPunct="1">
        <a:spcBef>
          <a:spcPct val="0"/>
        </a:spcBef>
        <a:spcAft>
          <a:spcPct val="0"/>
        </a:spcAft>
        <a:defRPr sz="4400">
          <a:solidFill>
            <a:schemeClr val="bg1"/>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rgbClr val="000066"/>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66"/>
          </a:solidFill>
          <a:latin typeface="+mn-lt"/>
        </a:defRPr>
      </a:lvl2pPr>
      <a:lvl3pPr marL="1143000" indent="-228600" algn="l" rtl="0" eaLnBrk="1" fontAlgn="base" hangingPunct="1">
        <a:spcBef>
          <a:spcPct val="20000"/>
        </a:spcBef>
        <a:spcAft>
          <a:spcPct val="0"/>
        </a:spcAft>
        <a:buChar char="•"/>
        <a:defRPr sz="2400">
          <a:solidFill>
            <a:srgbClr val="000066"/>
          </a:solidFill>
          <a:latin typeface="+mn-lt"/>
        </a:defRPr>
      </a:lvl3pPr>
      <a:lvl4pPr marL="1600200" indent="-228600" algn="l" rtl="0" eaLnBrk="1" fontAlgn="base" hangingPunct="1">
        <a:spcBef>
          <a:spcPct val="20000"/>
        </a:spcBef>
        <a:spcAft>
          <a:spcPct val="0"/>
        </a:spcAft>
        <a:buChar char="–"/>
        <a:defRPr sz="2000">
          <a:solidFill>
            <a:srgbClr val="000066"/>
          </a:solidFill>
          <a:latin typeface="+mn-lt"/>
        </a:defRPr>
      </a:lvl4pPr>
      <a:lvl5pPr marL="2057400" indent="-228600" algn="l" rtl="0" eaLnBrk="1" fontAlgn="base" hangingPunct="1">
        <a:spcBef>
          <a:spcPct val="20000"/>
        </a:spcBef>
        <a:spcAft>
          <a:spcPct val="0"/>
        </a:spcAft>
        <a:buChar char="»"/>
        <a:defRPr sz="2000">
          <a:solidFill>
            <a:srgbClr val="000066"/>
          </a:solidFill>
          <a:latin typeface="+mn-lt"/>
        </a:defRPr>
      </a:lvl5pPr>
      <a:lvl6pPr marL="2514600" indent="-228600" algn="l" rtl="0" eaLnBrk="1" fontAlgn="base" hangingPunct="1">
        <a:spcBef>
          <a:spcPct val="20000"/>
        </a:spcBef>
        <a:spcAft>
          <a:spcPct val="0"/>
        </a:spcAft>
        <a:buChar char="»"/>
        <a:defRPr sz="2000">
          <a:solidFill>
            <a:srgbClr val="000066"/>
          </a:solidFill>
          <a:latin typeface="+mn-lt"/>
        </a:defRPr>
      </a:lvl6pPr>
      <a:lvl7pPr marL="2971800" indent="-228600" algn="l" rtl="0" eaLnBrk="1" fontAlgn="base" hangingPunct="1">
        <a:spcBef>
          <a:spcPct val="20000"/>
        </a:spcBef>
        <a:spcAft>
          <a:spcPct val="0"/>
        </a:spcAft>
        <a:buChar char="»"/>
        <a:defRPr sz="2000">
          <a:solidFill>
            <a:srgbClr val="000066"/>
          </a:solidFill>
          <a:latin typeface="+mn-lt"/>
        </a:defRPr>
      </a:lvl7pPr>
      <a:lvl8pPr marL="3429000" indent="-228600" algn="l" rtl="0" eaLnBrk="1" fontAlgn="base" hangingPunct="1">
        <a:spcBef>
          <a:spcPct val="20000"/>
        </a:spcBef>
        <a:spcAft>
          <a:spcPct val="0"/>
        </a:spcAft>
        <a:buChar char="»"/>
        <a:defRPr sz="2000">
          <a:solidFill>
            <a:srgbClr val="000066"/>
          </a:solidFill>
          <a:latin typeface="+mn-lt"/>
        </a:defRPr>
      </a:lvl8pPr>
      <a:lvl9pPr marL="3886200" indent="-228600" algn="l" rtl="0" eaLnBrk="1" fontAlgn="base" hangingPunct="1">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7EDC785-3DD8-415E-8E17-8BD3999868F6}" type="slidenum">
              <a:rPr lang="en-AU" smtClean="0"/>
              <a:pPr/>
              <a:t>‹#›</a:t>
            </a:fld>
            <a:endParaRPr lang="en-AU"/>
          </a:p>
        </p:txBody>
      </p:sp>
    </p:spTree>
  </p:cSld>
  <p:clrMap bg1="dk2" tx1="lt1" bg2="dk1" tx2="lt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pic>
        <p:nvPicPr>
          <p:cNvPr id="1031" name="Picture 7" descr="Sports 096"/>
          <p:cNvPicPr>
            <a:picLocks noChangeAspect="1" noChangeArrowheads="1"/>
          </p:cNvPicPr>
          <p:nvPr/>
        </p:nvPicPr>
        <p:blipFill>
          <a:blip r:embed="rId13"/>
          <a:srcRect/>
          <a:stretch>
            <a:fillRect/>
          </a:stretch>
        </p:blipFill>
        <p:spPr bwMode="auto">
          <a:xfrm>
            <a:off x="0" y="0"/>
            <a:ext cx="9144000" cy="61722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pitchFamily="34" charset="0"/>
        </a:defRPr>
      </a:lvl2pPr>
      <a:lvl3pPr algn="ctr" rtl="0" eaLnBrk="1" fontAlgn="base" hangingPunct="1">
        <a:spcBef>
          <a:spcPct val="0"/>
        </a:spcBef>
        <a:spcAft>
          <a:spcPct val="0"/>
        </a:spcAft>
        <a:defRPr sz="4400">
          <a:solidFill>
            <a:schemeClr val="bg1"/>
          </a:solidFill>
          <a:latin typeface="Arial" pitchFamily="34" charset="0"/>
        </a:defRPr>
      </a:lvl3pPr>
      <a:lvl4pPr algn="ctr" rtl="0" eaLnBrk="1" fontAlgn="base" hangingPunct="1">
        <a:spcBef>
          <a:spcPct val="0"/>
        </a:spcBef>
        <a:spcAft>
          <a:spcPct val="0"/>
        </a:spcAft>
        <a:defRPr sz="4400">
          <a:solidFill>
            <a:schemeClr val="bg1"/>
          </a:solidFill>
          <a:latin typeface="Arial" pitchFamily="34" charset="0"/>
        </a:defRPr>
      </a:lvl4pPr>
      <a:lvl5pPr algn="ctr" rtl="0" eaLnBrk="1" fontAlgn="base" hangingPunct="1">
        <a:spcBef>
          <a:spcPct val="0"/>
        </a:spcBef>
        <a:spcAft>
          <a:spcPct val="0"/>
        </a:spcAft>
        <a:defRPr sz="4400">
          <a:solidFill>
            <a:schemeClr val="bg1"/>
          </a:solidFill>
          <a:latin typeface="Arial" pitchFamily="34" charset="0"/>
        </a:defRPr>
      </a:lvl5pPr>
      <a:lvl6pPr marL="457200" algn="ctr" rtl="0" eaLnBrk="1" fontAlgn="base" hangingPunct="1">
        <a:spcBef>
          <a:spcPct val="0"/>
        </a:spcBef>
        <a:spcAft>
          <a:spcPct val="0"/>
        </a:spcAft>
        <a:defRPr sz="4400">
          <a:solidFill>
            <a:schemeClr val="bg1"/>
          </a:solidFill>
          <a:latin typeface="Arial" pitchFamily="34" charset="0"/>
        </a:defRPr>
      </a:lvl6pPr>
      <a:lvl7pPr marL="914400" algn="ctr" rtl="0" eaLnBrk="1" fontAlgn="base" hangingPunct="1">
        <a:spcBef>
          <a:spcPct val="0"/>
        </a:spcBef>
        <a:spcAft>
          <a:spcPct val="0"/>
        </a:spcAft>
        <a:defRPr sz="4400">
          <a:solidFill>
            <a:schemeClr val="bg1"/>
          </a:solidFill>
          <a:latin typeface="Arial" pitchFamily="34" charset="0"/>
        </a:defRPr>
      </a:lvl7pPr>
      <a:lvl8pPr marL="1371600" algn="ctr" rtl="0" eaLnBrk="1" fontAlgn="base" hangingPunct="1">
        <a:spcBef>
          <a:spcPct val="0"/>
        </a:spcBef>
        <a:spcAft>
          <a:spcPct val="0"/>
        </a:spcAft>
        <a:defRPr sz="4400">
          <a:solidFill>
            <a:schemeClr val="bg1"/>
          </a:solidFill>
          <a:latin typeface="Arial" pitchFamily="34" charset="0"/>
        </a:defRPr>
      </a:lvl8pPr>
      <a:lvl9pPr marL="1828800" algn="ctr" rtl="0" eaLnBrk="1" fontAlgn="base" hangingPunct="1">
        <a:spcBef>
          <a:spcPct val="0"/>
        </a:spcBef>
        <a:spcAft>
          <a:spcPct val="0"/>
        </a:spcAft>
        <a:defRPr sz="4400">
          <a:solidFill>
            <a:schemeClr val="bg1"/>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ADAD380-C27A-4E03-9097-1A2E68E6C9B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676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8FAF49E-A613-4121-948A-3C3FD7CF1A3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05F2980-5B82-4797-8238-07985460ACE1}"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6F84307-CC9D-43DC-BF1F-79F6E653576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676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BFB2181-7EBA-4ACB-A82C-63A2ACD27F9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FFEFE84-160F-46EC-BD7A-3CE8D15EDF01}" type="slidenum">
              <a:rPr lang="en-AU"/>
              <a:pPr/>
              <a:t>‹#›</a:t>
            </a:fld>
            <a:endParaRPr lang="en-AU"/>
          </a:p>
        </p:txBody>
      </p:sp>
    </p:spTree>
  </p:cSld>
  <p:clrMap bg1="dk2" tx1="lt1" bg2="dk1" tx2="lt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948A788-6CEC-4FB3-9AC0-04EC4AE663EB}"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676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1143000" y="2971800"/>
            <a:ext cx="6858000" cy="3154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78DAAC2-70DA-4CA7-BD7A-8236E4FCD47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6E149E6-4F5C-405E-8C17-84535BC63BC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4" name="Picture 10" descr="Sports 264"/>
          <p:cNvPicPr>
            <a:picLocks noChangeAspect="1" noChangeArrowheads="1"/>
          </p:cNvPicPr>
          <p:nvPr/>
        </p:nvPicPr>
        <p:blipFill>
          <a:blip r:embed="rId13"/>
          <a:srcRect/>
          <a:stretch>
            <a:fillRect/>
          </a:stretch>
        </p:blipFill>
        <p:spPr bwMode="auto">
          <a:xfrm>
            <a:off x="4267200" y="0"/>
            <a:ext cx="48768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pitchFamily="34" charset="0"/>
        </a:defRPr>
      </a:lvl2pPr>
      <a:lvl3pPr algn="ctr" rtl="0" eaLnBrk="1" fontAlgn="base" hangingPunct="1">
        <a:spcBef>
          <a:spcPct val="0"/>
        </a:spcBef>
        <a:spcAft>
          <a:spcPct val="0"/>
        </a:spcAft>
        <a:defRPr sz="4400">
          <a:solidFill>
            <a:schemeClr val="bg1"/>
          </a:solidFill>
          <a:latin typeface="Arial" pitchFamily="34" charset="0"/>
        </a:defRPr>
      </a:lvl3pPr>
      <a:lvl4pPr algn="ctr" rtl="0" eaLnBrk="1" fontAlgn="base" hangingPunct="1">
        <a:spcBef>
          <a:spcPct val="0"/>
        </a:spcBef>
        <a:spcAft>
          <a:spcPct val="0"/>
        </a:spcAft>
        <a:defRPr sz="4400">
          <a:solidFill>
            <a:schemeClr val="bg1"/>
          </a:solidFill>
          <a:latin typeface="Arial" pitchFamily="34" charset="0"/>
        </a:defRPr>
      </a:lvl4pPr>
      <a:lvl5pPr algn="ctr" rtl="0" eaLnBrk="1" fontAlgn="base" hangingPunct="1">
        <a:spcBef>
          <a:spcPct val="0"/>
        </a:spcBef>
        <a:spcAft>
          <a:spcPct val="0"/>
        </a:spcAft>
        <a:defRPr sz="4400">
          <a:solidFill>
            <a:schemeClr val="bg1"/>
          </a:solidFill>
          <a:latin typeface="Arial" pitchFamily="34" charset="0"/>
        </a:defRPr>
      </a:lvl5pPr>
      <a:lvl6pPr marL="457200" algn="ctr" rtl="0" eaLnBrk="1" fontAlgn="base" hangingPunct="1">
        <a:spcBef>
          <a:spcPct val="0"/>
        </a:spcBef>
        <a:spcAft>
          <a:spcPct val="0"/>
        </a:spcAft>
        <a:defRPr sz="4400">
          <a:solidFill>
            <a:schemeClr val="bg1"/>
          </a:solidFill>
          <a:latin typeface="Arial" pitchFamily="34" charset="0"/>
        </a:defRPr>
      </a:lvl6pPr>
      <a:lvl7pPr marL="914400" algn="ctr" rtl="0" eaLnBrk="1" fontAlgn="base" hangingPunct="1">
        <a:spcBef>
          <a:spcPct val="0"/>
        </a:spcBef>
        <a:spcAft>
          <a:spcPct val="0"/>
        </a:spcAft>
        <a:defRPr sz="4400">
          <a:solidFill>
            <a:schemeClr val="bg1"/>
          </a:solidFill>
          <a:latin typeface="Arial" pitchFamily="34" charset="0"/>
        </a:defRPr>
      </a:lvl7pPr>
      <a:lvl8pPr marL="1371600" algn="ctr" rtl="0" eaLnBrk="1" fontAlgn="base" hangingPunct="1">
        <a:spcBef>
          <a:spcPct val="0"/>
        </a:spcBef>
        <a:spcAft>
          <a:spcPct val="0"/>
        </a:spcAft>
        <a:defRPr sz="4400">
          <a:solidFill>
            <a:schemeClr val="bg1"/>
          </a:solidFill>
          <a:latin typeface="Arial" pitchFamily="34" charset="0"/>
        </a:defRPr>
      </a:lvl8pPr>
      <a:lvl9pPr marL="1828800" algn="ctr" rtl="0" eaLnBrk="1" fontAlgn="base" hangingPunct="1">
        <a:spcBef>
          <a:spcPct val="0"/>
        </a:spcBef>
        <a:spcAft>
          <a:spcPct val="0"/>
        </a:spcAft>
        <a:defRPr sz="4400">
          <a:solidFill>
            <a:schemeClr val="bg1"/>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E0B3C0B-A983-419A-9C15-4F9DC9DBD68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48E6747-F5EF-4C31-BCE2-BBEB7DBA31F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A40A6BF-1A1E-4529-ACBE-EFADFC50CC7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496A799-84A9-4A13-8812-9B2D2D3D898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2FAFB0C-13DD-4991-83AA-29338F3619C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ECD9D2-9A2F-4503-A54D-55D167A5165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E1564D6-D9A9-4396-969D-467312A09E7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3AF5FA16-8D2B-4C49-864F-077B82844331}" type="datetime1">
              <a:rPr lang="en-AU" smtClean="0"/>
              <a:pPr/>
              <a:t>27/02/2009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7EDC785-3DD8-415E-8E17-8BD3999868F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990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2103438"/>
            <a:ext cx="8229600"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0EB8411-6321-4144-BF70-14BB27790916}"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057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2941638"/>
            <a:ext cx="8229600" cy="2468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9FE7A59-27F4-4F8D-ACD3-0B464A57E04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DE1953C-F86E-477B-A6DE-73059C74A18E}"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990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2103438"/>
            <a:ext cx="8229600" cy="4525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E7CDBDE-5F58-4CA6-A57A-EED62FD4730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057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2941638"/>
            <a:ext cx="8229600" cy="2468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8833E06-08CE-4993-961C-F50545068B41}"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Arial" pitchFamily="34" charset="0"/>
        </a:defRPr>
      </a:lvl2pPr>
      <a:lvl3pPr algn="ctr" rtl="0" eaLnBrk="1" fontAlgn="base" hangingPunct="1">
        <a:spcBef>
          <a:spcPct val="0"/>
        </a:spcBef>
        <a:spcAft>
          <a:spcPct val="0"/>
        </a:spcAft>
        <a:defRPr sz="4000">
          <a:solidFill>
            <a:schemeClr val="tx2"/>
          </a:solidFill>
          <a:latin typeface="Arial" pitchFamily="34" charset="0"/>
        </a:defRPr>
      </a:lvl3pPr>
      <a:lvl4pPr algn="ctr" rtl="0" eaLnBrk="1" fontAlgn="base" hangingPunct="1">
        <a:spcBef>
          <a:spcPct val="0"/>
        </a:spcBef>
        <a:spcAft>
          <a:spcPct val="0"/>
        </a:spcAft>
        <a:defRPr sz="4000">
          <a:solidFill>
            <a:schemeClr val="tx2"/>
          </a:solidFill>
          <a:latin typeface="Arial" pitchFamily="34" charset="0"/>
        </a:defRPr>
      </a:lvl4pPr>
      <a:lvl5pPr algn="ctr" rtl="0" eaLnBrk="1" fontAlgn="base" hangingPunct="1">
        <a:spcBef>
          <a:spcPct val="0"/>
        </a:spcBef>
        <a:spcAft>
          <a:spcPct val="0"/>
        </a:spcAft>
        <a:defRPr sz="4000">
          <a:solidFill>
            <a:schemeClr val="tx2"/>
          </a:solidFill>
          <a:latin typeface="Arial" pitchFamily="34" charset="0"/>
        </a:defRPr>
      </a:lvl5pPr>
      <a:lvl6pPr marL="457200" algn="ctr" rtl="0" eaLnBrk="1" fontAlgn="base" hangingPunct="1">
        <a:spcBef>
          <a:spcPct val="0"/>
        </a:spcBef>
        <a:spcAft>
          <a:spcPct val="0"/>
        </a:spcAft>
        <a:defRPr sz="4000">
          <a:solidFill>
            <a:schemeClr val="tx2"/>
          </a:solidFill>
          <a:latin typeface="Arial" pitchFamily="34" charset="0"/>
        </a:defRPr>
      </a:lvl6pPr>
      <a:lvl7pPr marL="914400" algn="ctr" rtl="0" eaLnBrk="1" fontAlgn="base" hangingPunct="1">
        <a:spcBef>
          <a:spcPct val="0"/>
        </a:spcBef>
        <a:spcAft>
          <a:spcPct val="0"/>
        </a:spcAft>
        <a:defRPr sz="4000">
          <a:solidFill>
            <a:schemeClr val="tx2"/>
          </a:solidFill>
          <a:latin typeface="Arial" pitchFamily="34" charset="0"/>
        </a:defRPr>
      </a:lvl7pPr>
      <a:lvl8pPr marL="1371600" algn="ctr" rtl="0" eaLnBrk="1" fontAlgn="base" hangingPunct="1">
        <a:spcBef>
          <a:spcPct val="0"/>
        </a:spcBef>
        <a:spcAft>
          <a:spcPct val="0"/>
        </a:spcAft>
        <a:defRPr sz="4000">
          <a:solidFill>
            <a:schemeClr val="tx2"/>
          </a:solidFill>
          <a:latin typeface="Arial" pitchFamily="34" charset="0"/>
        </a:defRPr>
      </a:lvl8pPr>
      <a:lvl9pPr marL="1828800" algn="ctr" rtl="0" eaLnBrk="1" fontAlgn="base" hangingPunct="1">
        <a:spcBef>
          <a:spcPct val="0"/>
        </a:spcBef>
        <a:spcAft>
          <a:spcPct val="0"/>
        </a:spcAft>
        <a:defRPr sz="40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45.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4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0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0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9.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99.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9.xml"/></Relationships>
</file>

<file path=ppt/slides/_rels/slide3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9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9.xml"/></Relationships>
</file>

<file path=ppt/slides/_rels/slide36.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9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6.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6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AU" sz="5400" dirty="0" smtClean="0"/>
              <a:t>BIOMECHANICS</a:t>
            </a:r>
            <a:endParaRPr lang="en-AU"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FF00"/>
                </a:solidFill>
              </a:rPr>
              <a:t>Velocity and Acceleration</a:t>
            </a:r>
            <a:endParaRPr lang="en-AU" dirty="0">
              <a:solidFill>
                <a:srgbClr val="FFFF00"/>
              </a:solidFill>
            </a:endParaRPr>
          </a:p>
        </p:txBody>
      </p:sp>
      <p:sp>
        <p:nvSpPr>
          <p:cNvPr id="3" name="Content Placeholder 2"/>
          <p:cNvSpPr>
            <a:spLocks noGrp="1"/>
          </p:cNvSpPr>
          <p:nvPr>
            <p:ph idx="1"/>
          </p:nvPr>
        </p:nvSpPr>
        <p:spPr/>
        <p:txBody>
          <a:bodyPr>
            <a:normAutofit fontScale="92500"/>
          </a:bodyPr>
          <a:lstStyle/>
          <a:p>
            <a:r>
              <a:rPr lang="en-AU" dirty="0" smtClean="0"/>
              <a:t> </a:t>
            </a:r>
            <a:r>
              <a:rPr lang="en-AU" dirty="0" smtClean="0">
                <a:solidFill>
                  <a:schemeClr val="accent2"/>
                </a:solidFill>
              </a:rPr>
              <a:t>When you race any distance your velocity changes. At the starting line you are not moving and have zero velocity. After the gun has fired you gain velocity or accelerate.</a:t>
            </a:r>
          </a:p>
          <a:p>
            <a:r>
              <a:rPr lang="en-AU" dirty="0" smtClean="0">
                <a:solidFill>
                  <a:schemeClr val="accent2"/>
                </a:solidFill>
              </a:rPr>
              <a:t>Acceleration tells us how fast the velocity of something is changing. Running acceleration may be to a maximum velocity, as in the 100 metres or to a velocity which is optimal for the event.</a:t>
            </a:r>
            <a:endParaRPr lang="en-AU" dirty="0">
              <a:solidFill>
                <a:schemeClr val="accent2"/>
              </a:solidFill>
            </a:endParaRP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10</a:t>
            </a:fld>
            <a:endParaRPr lang="en-A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FF00"/>
                </a:solidFill>
              </a:rPr>
              <a:t>Velocity and Acceleration</a:t>
            </a:r>
            <a:endParaRPr lang="en-AU" dirty="0">
              <a:solidFill>
                <a:srgbClr val="FFFF00"/>
              </a:solidFill>
            </a:endParaRPr>
          </a:p>
        </p:txBody>
      </p:sp>
      <p:sp>
        <p:nvSpPr>
          <p:cNvPr id="3" name="Content Placeholder 2"/>
          <p:cNvSpPr>
            <a:spLocks noGrp="1"/>
          </p:cNvSpPr>
          <p:nvPr>
            <p:ph idx="1"/>
          </p:nvPr>
        </p:nvSpPr>
        <p:spPr/>
        <p:txBody>
          <a:bodyPr/>
          <a:lstStyle/>
          <a:p>
            <a:r>
              <a:rPr lang="en-AU" dirty="0" smtClean="0">
                <a:solidFill>
                  <a:schemeClr val="accent2"/>
                </a:solidFill>
              </a:rPr>
              <a:t> An athlete who slows down, loses velocity and is said to be decelerating. If we look at the speed-time graph for a sprinter we see an initial phase of acceleration. This is followed by maximal velocity sprinting and finally a phase of deceleration as the athlete fatigues.</a:t>
            </a:r>
            <a:endParaRPr lang="en-AU" dirty="0">
              <a:solidFill>
                <a:schemeClr val="accent2"/>
              </a:solidFill>
            </a:endParaRP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11</a:t>
            </a:fld>
            <a:endParaRPr lang="en-A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FF00"/>
                </a:solidFill>
              </a:rPr>
              <a:t>Velocity and Acceleration</a:t>
            </a:r>
            <a:endParaRPr lang="en-AU" dirty="0">
              <a:solidFill>
                <a:srgbClr val="FFFF00"/>
              </a:solidFill>
            </a:endParaRPr>
          </a:p>
        </p:txBody>
      </p:sp>
      <p:pic>
        <p:nvPicPr>
          <p:cNvPr id="6146" name="Picture 2" descr="C:\Users\HP\Desktop\ACHPER\Year 12 Sport and Rec\Bundle 1\2009 FITNESS BUNDLE\SRFFIT005B Basic Exercise Science\Element Three Four\Presentations for Elements Three Four\biomechs4.jpg"/>
          <p:cNvPicPr>
            <a:picLocks noGrp="1" noChangeAspect="1" noChangeArrowheads="1"/>
          </p:cNvPicPr>
          <p:nvPr>
            <p:ph idx="1"/>
          </p:nvPr>
        </p:nvPicPr>
        <p:blipFill>
          <a:blip r:embed="rId2"/>
          <a:stretch>
            <a:fillRect/>
          </a:stretch>
        </p:blipFill>
        <p:spPr bwMode="auto">
          <a:xfrm>
            <a:off x="1386126" y="1600200"/>
            <a:ext cx="6371747" cy="4525963"/>
          </a:xfrm>
          <a:prstGeom prst="rect">
            <a:avLst/>
          </a:prstGeom>
          <a:noFill/>
        </p:spPr>
      </p:pic>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12</a:t>
            </a:fld>
            <a:endParaRPr lang="en-A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i="1" u="sng" dirty="0" smtClean="0">
                <a:solidFill>
                  <a:srgbClr val="FF0000"/>
                </a:solidFill>
              </a:rPr>
              <a:t>Momentum</a:t>
            </a:r>
            <a:endParaRPr lang="en-AU"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AU" dirty="0" smtClean="0"/>
              <a:t>Momentum is the quantity of motion a body has and is a product of weight and velocity. </a:t>
            </a:r>
          </a:p>
          <a:p>
            <a:r>
              <a:rPr lang="en-AU" dirty="0" smtClean="0"/>
              <a:t>In the human body there can be a transfer of momentum from one body part to another. In the long jump, for example, the "blocking" of the free leg when the thigh is parallel to the ground transfers momentum as additional force to the take-off leg.</a:t>
            </a:r>
            <a:br>
              <a:rPr lang="en-AU" dirty="0" smtClean="0"/>
            </a:br>
            <a:r>
              <a:rPr lang="en-AU" dirty="0" smtClean="0"/>
              <a:t> </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13</a:t>
            </a:fld>
            <a:endParaRPr lang="en-A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0000"/>
                </a:solidFill>
              </a:rPr>
              <a:t>Momentum</a:t>
            </a:r>
            <a:endParaRPr lang="en-AU"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r>
              <a:rPr lang="en-AU" dirty="0" smtClean="0"/>
              <a:t> Angular momentum is the quantity of angular or rotational motion a body has and is the product of the moment of inertia and rotational velocity. When a body is rotating the moment of inertia is proportional to its size. If the arms are bent in sprinting, for example, their moment of inertia is less than if they are straight. </a:t>
            </a:r>
          </a:p>
          <a:p>
            <a:endParaRPr lang="en-AU" dirty="0" smtClean="0"/>
          </a:p>
          <a:p>
            <a:pPr>
              <a:buNone/>
            </a:pPr>
            <a:r>
              <a:rPr lang="en-AU" dirty="0" smtClean="0"/>
              <a:t/>
            </a:r>
            <a:br>
              <a:rPr lang="en-AU" dirty="0" smtClean="0"/>
            </a:br>
            <a:r>
              <a:rPr lang="en-AU" dirty="0" smtClean="0"/>
              <a:t/>
            </a:r>
            <a:br>
              <a:rPr lang="en-AU" dirty="0" smtClean="0"/>
            </a:br>
            <a:endParaRPr lang="en-AU" dirty="0" smtClean="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14</a:t>
            </a:fld>
            <a:endParaRPr lang="en-A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214290"/>
            <a:ext cx="7772400" cy="1066800"/>
          </a:xfrm>
        </p:spPr>
        <p:txBody>
          <a:bodyPr/>
          <a:lstStyle/>
          <a:p>
            <a:r>
              <a:rPr lang="en-AU" b="1" i="1" u="sng" dirty="0" smtClean="0">
                <a:solidFill>
                  <a:srgbClr val="FF0000"/>
                </a:solidFill>
              </a:rPr>
              <a:t>Momentum</a:t>
            </a:r>
            <a:endParaRPr lang="en-AU" dirty="0"/>
          </a:p>
        </p:txBody>
      </p:sp>
      <p:sp>
        <p:nvSpPr>
          <p:cNvPr id="3" name="Content Placeholder 2"/>
          <p:cNvSpPr>
            <a:spLocks noGrp="1"/>
          </p:cNvSpPr>
          <p:nvPr>
            <p:ph idx="1"/>
          </p:nvPr>
        </p:nvSpPr>
        <p:spPr>
          <a:xfrm>
            <a:off x="857224" y="1285860"/>
            <a:ext cx="7772400" cy="3886200"/>
          </a:xfrm>
        </p:spPr>
        <p:txBody>
          <a:bodyPr/>
          <a:lstStyle/>
          <a:p>
            <a:r>
              <a:rPr lang="en-AU" sz="2800" dirty="0" smtClean="0"/>
              <a:t>A rotating body has a given quantity of motion or momentum and any reduction in the moment of inertia will cause acceleration to an increased rotational velocity. In sprinting this principle affects arm action and leg recovery. </a:t>
            </a:r>
          </a:p>
          <a:p>
            <a:r>
              <a:rPr lang="en-AU" sz="2800" dirty="0" smtClean="0"/>
              <a:t>Any increase in the moment of inertia has the opposite effect of reducing rotational velocity. This increase of moment of inertia is used in the different flight techniques of the long jump to slow down forward rotation.</a:t>
            </a:r>
            <a:endParaRPr lang="en-AU" sz="2800"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15</a:t>
            </a:fld>
            <a:endParaRPr lang="en-A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0000"/>
                </a:solidFill>
              </a:rPr>
              <a:t>Momentum</a:t>
            </a:r>
            <a:endParaRPr lang="en-AU" dirty="0">
              <a:solidFill>
                <a:srgbClr val="FF0000"/>
              </a:solidFill>
            </a:endParaRPr>
          </a:p>
        </p:txBody>
      </p:sp>
      <p:sp>
        <p:nvSpPr>
          <p:cNvPr id="3" name="Content Placeholder 2"/>
          <p:cNvSpPr>
            <a:spLocks noGrp="1"/>
          </p:cNvSpPr>
          <p:nvPr>
            <p:ph idx="1"/>
          </p:nvPr>
        </p:nvSpPr>
        <p:spPr/>
        <p:txBody>
          <a:bodyPr/>
          <a:lstStyle/>
          <a:p>
            <a:r>
              <a:rPr lang="en-AU" dirty="0" smtClean="0"/>
              <a:t> There can also be a transfer of angular momentum from one body part to another. This is applied in the throws when, for a right handed thrower, "blocking" the left side of the body</a:t>
            </a:r>
            <a:br>
              <a:rPr lang="en-AU" dirty="0" smtClean="0"/>
            </a:br>
            <a:r>
              <a:rPr lang="en-AU" dirty="0" smtClean="0"/>
              <a:t>immediately before delivery transfers angular momentum to accelerate the right, throwing side.</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16</a:t>
            </a:fld>
            <a:endParaRPr lang="en-A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Implications for the Coach</a:t>
            </a:r>
            <a:endParaRPr lang="en-AU" dirty="0"/>
          </a:p>
        </p:txBody>
      </p:sp>
      <p:sp>
        <p:nvSpPr>
          <p:cNvPr id="3" name="Content Placeholder 2"/>
          <p:cNvSpPr>
            <a:spLocks noGrp="1"/>
          </p:cNvSpPr>
          <p:nvPr>
            <p:ph idx="1"/>
          </p:nvPr>
        </p:nvSpPr>
        <p:spPr/>
        <p:txBody>
          <a:bodyPr/>
          <a:lstStyle/>
          <a:p>
            <a:r>
              <a:rPr lang="en-AU" dirty="0" smtClean="0"/>
              <a:t>There are two practical principles that apply specifically to running, jumping and throwing where the athlete is concerned with creating optimal force and speed:</a:t>
            </a:r>
          </a:p>
          <a:p>
            <a:pPr>
              <a:buNone/>
            </a:pPr>
            <a:r>
              <a:rPr lang="en-AU" b="1" dirty="0" smtClean="0"/>
              <a:t>		</a:t>
            </a:r>
            <a:r>
              <a:rPr lang="en-AU" b="1" dirty="0" smtClean="0">
                <a:solidFill>
                  <a:srgbClr val="00B050"/>
                </a:solidFill>
              </a:rPr>
              <a:t>● Use all the joints that can be used </a:t>
            </a:r>
            <a:endParaRPr lang="en-AU" dirty="0" smtClean="0">
              <a:solidFill>
                <a:srgbClr val="00B050"/>
              </a:solidFill>
            </a:endParaRPr>
          </a:p>
          <a:p>
            <a:pPr>
              <a:buNone/>
            </a:pPr>
            <a:r>
              <a:rPr lang="en-AU" b="1" dirty="0" smtClean="0"/>
              <a:t>		</a:t>
            </a:r>
            <a:r>
              <a:rPr lang="en-AU" b="1" dirty="0" smtClean="0">
                <a:solidFill>
                  <a:srgbClr val="7030A0"/>
                </a:solidFill>
              </a:rPr>
              <a:t>● Use every joint in order</a:t>
            </a:r>
          </a:p>
          <a:p>
            <a:pPr algn="ctr">
              <a:buNone/>
            </a:pPr>
            <a:r>
              <a:rPr lang="en-AU" b="1" dirty="0" smtClean="0"/>
              <a:t>** </a:t>
            </a:r>
            <a:r>
              <a:rPr lang="en-AU" b="1" dirty="0" smtClean="0">
                <a:solidFill>
                  <a:srgbClr val="00B0F0"/>
                </a:solidFill>
              </a:rPr>
              <a:t>Principle of Summation of Forces</a:t>
            </a:r>
            <a:r>
              <a:rPr lang="en-AU" b="1" dirty="0" smtClean="0"/>
              <a:t> **</a:t>
            </a:r>
            <a:endParaRPr lang="en-AU" dirty="0" smtClean="0"/>
          </a:p>
          <a:p>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17</a:t>
            </a:fld>
            <a:endParaRPr lang="en-A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solidFill>
                  <a:srgbClr val="00B050"/>
                </a:solidFill>
              </a:rPr>
              <a:t>Use All the Joints That Can be Used</a:t>
            </a:r>
            <a:endParaRPr lang="en-AU" dirty="0">
              <a:solidFill>
                <a:srgbClr val="00B050"/>
              </a:solidFill>
            </a:endParaRPr>
          </a:p>
        </p:txBody>
      </p:sp>
      <p:sp>
        <p:nvSpPr>
          <p:cNvPr id="3" name="Content Placeholder 2"/>
          <p:cNvSpPr>
            <a:spLocks noGrp="1"/>
          </p:cNvSpPr>
          <p:nvPr>
            <p:ph idx="1"/>
          </p:nvPr>
        </p:nvSpPr>
        <p:spPr>
          <a:xfrm>
            <a:off x="685800" y="2209800"/>
            <a:ext cx="7772400" cy="4148158"/>
          </a:xfrm>
        </p:spPr>
        <p:txBody>
          <a:bodyPr>
            <a:normAutofit fontScale="77500" lnSpcReduction="20000"/>
          </a:bodyPr>
          <a:lstStyle/>
          <a:p>
            <a:r>
              <a:rPr lang="en-AU" dirty="0" smtClean="0"/>
              <a:t>The forces from each joint must be combined to produce the maximum effect. </a:t>
            </a:r>
          </a:p>
          <a:p>
            <a:r>
              <a:rPr lang="en-AU" dirty="0" smtClean="0"/>
              <a:t>This is best done when all joints that can be used are used. This will help to get the most speed or acceleration out of a movement.</a:t>
            </a:r>
          </a:p>
          <a:p>
            <a:pPr>
              <a:buNone/>
            </a:pPr>
            <a:endParaRPr lang="en-AU" dirty="0" smtClean="0"/>
          </a:p>
          <a:p>
            <a:r>
              <a:rPr lang="en-AU" dirty="0" smtClean="0"/>
              <a:t>In the shot put, for example, the knee, hip, shoulder, elbow, wrist and finger joints should all be used to exert the greatest force on the shot. Beginners frequently miss out early joint movements such as the knee or hip action, or fail to complete a movement fully by not using the wrist or fingers.</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18</a:t>
            </a:fld>
            <a:endParaRPr lang="en-A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4612" y="357166"/>
            <a:ext cx="5791200" cy="1143000"/>
          </a:xfrm>
        </p:spPr>
        <p:txBody>
          <a:bodyPr/>
          <a:lstStyle/>
          <a:p>
            <a:r>
              <a:rPr lang="en-AU" b="1" dirty="0" smtClean="0">
                <a:solidFill>
                  <a:srgbClr val="7030A0"/>
                </a:solidFill>
              </a:rPr>
              <a:t>Use Every Joint in Order</a:t>
            </a:r>
            <a:endParaRPr lang="en-AU" dirty="0">
              <a:solidFill>
                <a:srgbClr val="7030A0"/>
              </a:solidFill>
            </a:endParaRPr>
          </a:p>
        </p:txBody>
      </p:sp>
      <p:sp>
        <p:nvSpPr>
          <p:cNvPr id="3" name="Content Placeholder 2"/>
          <p:cNvSpPr>
            <a:spLocks noGrp="1"/>
          </p:cNvSpPr>
          <p:nvPr>
            <p:ph idx="1"/>
          </p:nvPr>
        </p:nvSpPr>
        <p:spPr>
          <a:xfrm>
            <a:off x="428596" y="2285992"/>
            <a:ext cx="8229600" cy="4900634"/>
          </a:xfrm>
        </p:spPr>
        <p:txBody>
          <a:bodyPr>
            <a:normAutofit/>
          </a:bodyPr>
          <a:lstStyle/>
          <a:p>
            <a:r>
              <a:rPr lang="en-AU" sz="2800" dirty="0" smtClean="0"/>
              <a:t>When several joints are used in a skill, their sequence and timing are important. This principle tells us when the joints should be used. </a:t>
            </a:r>
          </a:p>
          <a:p>
            <a:pPr>
              <a:buNone/>
            </a:pPr>
            <a:endParaRPr lang="en-AU" sz="2800" dirty="0" smtClean="0"/>
          </a:p>
          <a:p>
            <a:r>
              <a:rPr lang="en-AU" sz="2800" dirty="0" smtClean="0"/>
              <a:t>Movement should begin with the big muscle groups and move out through the progressively smaller muscles, from big to small. This pattern produces optimal forces and flowing, continuous movement.</a:t>
            </a: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19</a:t>
            </a:fld>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What is Biomechanics?</a:t>
            </a:r>
            <a:br>
              <a:rPr lang="en-AU" b="1" dirty="0" smtClean="0"/>
            </a:br>
            <a:endParaRPr lang="en-AU" dirty="0"/>
          </a:p>
        </p:txBody>
      </p:sp>
      <p:sp>
        <p:nvSpPr>
          <p:cNvPr id="3" name="Content Placeholder 2"/>
          <p:cNvSpPr>
            <a:spLocks noGrp="1"/>
          </p:cNvSpPr>
          <p:nvPr>
            <p:ph idx="1"/>
          </p:nvPr>
        </p:nvSpPr>
        <p:spPr>
          <a:xfrm>
            <a:off x="457200" y="4071942"/>
            <a:ext cx="8229600" cy="2054221"/>
          </a:xfrm>
        </p:spPr>
        <p:txBody>
          <a:bodyPr/>
          <a:lstStyle/>
          <a:p>
            <a:r>
              <a:rPr lang="en-AU" dirty="0" smtClean="0"/>
              <a:t>Biomechanics </a:t>
            </a:r>
            <a:r>
              <a:rPr lang="en-AU" dirty="0" smtClean="0"/>
              <a:t>is the study </a:t>
            </a:r>
            <a:r>
              <a:rPr lang="en-AU" dirty="0" smtClean="0"/>
              <a:t>of scientific </a:t>
            </a:r>
            <a:r>
              <a:rPr lang="en-AU" dirty="0" smtClean="0"/>
              <a:t>principles </a:t>
            </a:r>
            <a:r>
              <a:rPr lang="en-AU" dirty="0" smtClean="0"/>
              <a:t>which explain </a:t>
            </a:r>
            <a:r>
              <a:rPr lang="en-AU" dirty="0" smtClean="0"/>
              <a:t>human movement.</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a:t>
            </a:fld>
            <a:endParaRPr lang="en-A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7030A0"/>
                </a:solidFill>
              </a:rPr>
              <a:t>Use Every Joint in Order</a:t>
            </a:r>
            <a:endParaRPr lang="en-AU" dirty="0">
              <a:solidFill>
                <a:srgbClr val="7030A0"/>
              </a:solidFill>
            </a:endParaRPr>
          </a:p>
        </p:txBody>
      </p:sp>
      <p:sp>
        <p:nvSpPr>
          <p:cNvPr id="3" name="Content Placeholder 2"/>
          <p:cNvSpPr>
            <a:spLocks noGrp="1"/>
          </p:cNvSpPr>
          <p:nvPr>
            <p:ph idx="1"/>
          </p:nvPr>
        </p:nvSpPr>
        <p:spPr>
          <a:xfrm>
            <a:off x="857224" y="2071678"/>
            <a:ext cx="7772400" cy="4286280"/>
          </a:xfrm>
        </p:spPr>
        <p:txBody>
          <a:bodyPr/>
          <a:lstStyle/>
          <a:p>
            <a:r>
              <a:rPr lang="en-AU" sz="2400" dirty="0" smtClean="0"/>
              <a:t>The continuous, flowing movement produces a summation of forces, forces adding together. </a:t>
            </a:r>
          </a:p>
          <a:p>
            <a:pPr>
              <a:buNone/>
            </a:pPr>
            <a:endParaRPr lang="en-AU" sz="2400" dirty="0" smtClean="0"/>
          </a:p>
          <a:p>
            <a:r>
              <a:rPr lang="en-AU" sz="2400" dirty="0" smtClean="0"/>
              <a:t>The force generated by one part of the body is built on by the force of subsequent joints. In the well timed shot put, the hip action commences just as the leg extension decelerates. The shoulder action commences as the hip rotation decelerates and so on. </a:t>
            </a: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20</a:t>
            </a:fld>
            <a:endParaRPr lang="en-A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7030A0"/>
                </a:solidFill>
              </a:rPr>
              <a:t>Use Every Joint in Order</a:t>
            </a:r>
            <a:endParaRPr lang="en-AU" dirty="0">
              <a:solidFill>
                <a:srgbClr val="7030A0"/>
              </a:solidFill>
            </a:endParaRPr>
          </a:p>
        </p:txBody>
      </p:sp>
      <p:sp>
        <p:nvSpPr>
          <p:cNvPr id="3" name="Content Placeholder 2"/>
          <p:cNvSpPr>
            <a:spLocks noGrp="1"/>
          </p:cNvSpPr>
          <p:nvPr>
            <p:ph idx="1"/>
          </p:nvPr>
        </p:nvSpPr>
        <p:spPr/>
        <p:txBody>
          <a:bodyPr/>
          <a:lstStyle/>
          <a:p>
            <a:r>
              <a:rPr lang="en-AU" dirty="0" smtClean="0"/>
              <a:t>The release velocity of an implement depends on the speed of the last part of the body at release. The correct sequence and timing allow the athlete to attain maximal release velocity.</a:t>
            </a:r>
          </a:p>
          <a:p>
            <a:pPr>
              <a:buNone/>
            </a:pP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21</a:t>
            </a:fld>
            <a:endParaRPr lang="en-A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F0"/>
                </a:solidFill>
              </a:rPr>
              <a:t>Summation of Forces</a:t>
            </a:r>
            <a:endParaRPr lang="en-AU" b="1" dirty="0">
              <a:solidFill>
                <a:srgbClr val="00B0F0"/>
              </a:solidFill>
            </a:endParaRPr>
          </a:p>
        </p:txBody>
      </p:sp>
      <p:pic>
        <p:nvPicPr>
          <p:cNvPr id="10242" name="Picture 2" descr="C:\Users\HP\Desktop\ACHPER\Year 12 Sport and Rec\Bundle 1\2009 FITNESS BUNDLE\SRFFIT005B Basic Exercise Science\Element Three Four\Presentations for Elements Three Four\biomechs5.jpg"/>
          <p:cNvPicPr>
            <a:picLocks noGrp="1" noChangeAspect="1" noChangeArrowheads="1"/>
          </p:cNvPicPr>
          <p:nvPr>
            <p:ph idx="1"/>
          </p:nvPr>
        </p:nvPicPr>
        <p:blipFill>
          <a:blip r:embed="rId2"/>
          <a:stretch>
            <a:fillRect/>
          </a:stretch>
        </p:blipFill>
        <p:spPr bwMode="auto">
          <a:xfrm>
            <a:off x="1124693" y="2209800"/>
            <a:ext cx="6894614" cy="3886200"/>
          </a:xfrm>
          <a:prstGeom prst="rect">
            <a:avLst/>
          </a:prstGeom>
          <a:noFill/>
        </p:spPr>
      </p:pic>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22</a:t>
            </a:fld>
            <a:endParaRPr lang="en-A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00B0F0"/>
                </a:solidFill>
              </a:rPr>
              <a:t>Summation of Forces</a:t>
            </a:r>
            <a:endParaRPr lang="en-AU" dirty="0"/>
          </a:p>
        </p:txBody>
      </p:sp>
      <p:sp>
        <p:nvSpPr>
          <p:cNvPr id="3" name="Content Placeholder 2"/>
          <p:cNvSpPr>
            <a:spLocks noGrp="1"/>
          </p:cNvSpPr>
          <p:nvPr>
            <p:ph idx="1"/>
          </p:nvPr>
        </p:nvSpPr>
        <p:spPr>
          <a:xfrm>
            <a:off x="285720" y="1714488"/>
            <a:ext cx="4786346" cy="4572032"/>
          </a:xfrm>
        </p:spPr>
        <p:txBody>
          <a:bodyPr/>
          <a:lstStyle/>
          <a:p>
            <a:r>
              <a:rPr lang="en-AU" sz="2400" dirty="0" smtClean="0"/>
              <a:t>The </a:t>
            </a:r>
            <a:r>
              <a:rPr lang="en-AU" sz="2400" dirty="0" smtClean="0"/>
              <a:t>summation of forces principle </a:t>
            </a:r>
            <a:r>
              <a:rPr lang="en-AU" sz="2400" dirty="0" smtClean="0"/>
              <a:t>can be summarized as the body's ability to </a:t>
            </a:r>
            <a:r>
              <a:rPr lang="en-AU" sz="2400" dirty="0" smtClean="0"/>
              <a:t>create maximum </a:t>
            </a:r>
            <a:r>
              <a:rPr lang="en-AU" sz="2400" dirty="0" smtClean="0"/>
              <a:t>speed and power by properly sequencing body movement. </a:t>
            </a:r>
            <a:endParaRPr lang="en-AU" sz="2400" dirty="0" smtClean="0"/>
          </a:p>
          <a:p>
            <a:r>
              <a:rPr lang="en-AU" sz="2400" dirty="0" smtClean="0"/>
              <a:t>In </a:t>
            </a:r>
            <a:r>
              <a:rPr lang="en-AU" sz="2400" dirty="0" smtClean="0"/>
              <a:t>the </a:t>
            </a:r>
            <a:r>
              <a:rPr lang="en-AU" sz="2400" dirty="0" smtClean="0"/>
              <a:t>case of </a:t>
            </a:r>
            <a:r>
              <a:rPr lang="en-AU" sz="2400" dirty="0" smtClean="0"/>
              <a:t>golf, baseball, and tennis, the main objective is to efficiently transfer </a:t>
            </a:r>
            <a:r>
              <a:rPr lang="en-AU" sz="2400" dirty="0" smtClean="0"/>
              <a:t>energy from </a:t>
            </a:r>
            <a:r>
              <a:rPr lang="en-AU" sz="2400" dirty="0" smtClean="0"/>
              <a:t>the ground, through the body, and into the ball to achieve </a:t>
            </a:r>
            <a:r>
              <a:rPr lang="en-AU" sz="2400" dirty="0" smtClean="0"/>
              <a:t>maximum velocity </a:t>
            </a:r>
            <a:r>
              <a:rPr lang="en-AU" sz="2400" dirty="0" smtClean="0"/>
              <a:t>at the point of impact.</a:t>
            </a:r>
            <a:endParaRPr lang="en-AU" sz="2400"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dirty="0"/>
          </a:p>
        </p:txBody>
      </p:sp>
      <p:sp>
        <p:nvSpPr>
          <p:cNvPr id="5" name="Slide Number Placeholder 4"/>
          <p:cNvSpPr>
            <a:spLocks noGrp="1"/>
          </p:cNvSpPr>
          <p:nvPr>
            <p:ph type="sldNum" sz="quarter" idx="12"/>
          </p:nvPr>
        </p:nvSpPr>
        <p:spPr/>
        <p:txBody>
          <a:bodyPr/>
          <a:lstStyle/>
          <a:p>
            <a:fld id="{3E51E6C7-B660-497B-8BF4-0B2386DB619F}" type="slidenum">
              <a:rPr lang="en-AU" smtClean="0"/>
              <a:pPr/>
              <a:t>23</a:t>
            </a:fld>
            <a:endParaRPr lang="en-AU"/>
          </a:p>
        </p:txBody>
      </p:sp>
      <p:pic>
        <p:nvPicPr>
          <p:cNvPr id="211970" name="Picture 2"/>
          <p:cNvPicPr>
            <a:picLocks noChangeAspect="1" noChangeArrowheads="1"/>
          </p:cNvPicPr>
          <p:nvPr/>
        </p:nvPicPr>
        <p:blipFill>
          <a:blip r:embed="rId2"/>
          <a:srcRect/>
          <a:stretch>
            <a:fillRect/>
          </a:stretch>
        </p:blipFill>
        <p:spPr bwMode="auto">
          <a:xfrm>
            <a:off x="4979068" y="2071678"/>
            <a:ext cx="4164933" cy="3500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i="1" u="sng" dirty="0" smtClean="0"/>
              <a:t>LAWS OF MOTION</a:t>
            </a:r>
            <a:r>
              <a:rPr lang="en-AU" dirty="0" smtClean="0"/>
              <a:t/>
            </a:r>
            <a:br>
              <a:rPr lang="en-AU" dirty="0" smtClean="0"/>
            </a:br>
            <a:endParaRPr lang="en-AU" dirty="0"/>
          </a:p>
        </p:txBody>
      </p:sp>
      <p:sp>
        <p:nvSpPr>
          <p:cNvPr id="3" name="Content Placeholder 2"/>
          <p:cNvSpPr>
            <a:spLocks noGrp="1"/>
          </p:cNvSpPr>
          <p:nvPr>
            <p:ph idx="1"/>
          </p:nvPr>
        </p:nvSpPr>
        <p:spPr>
          <a:xfrm>
            <a:off x="500034" y="1428736"/>
            <a:ext cx="8229600" cy="4525963"/>
          </a:xfrm>
        </p:spPr>
        <p:txBody>
          <a:bodyPr/>
          <a:lstStyle/>
          <a:p>
            <a:r>
              <a:rPr lang="en-AU" b="1" dirty="0" smtClean="0"/>
              <a:t> Understanding the relationship between force and motion owes much to the work of an English scientist, Sir Isaac Newton. He is best remembered for his three laws of motion.</a:t>
            </a:r>
            <a:endParaRPr lang="en-AU" b="1"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24</a:t>
            </a:fld>
            <a:endParaRPr lang="en-A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Newton's First Law of Motion</a:t>
            </a:r>
            <a:endParaRPr lang="en-AU" dirty="0"/>
          </a:p>
        </p:txBody>
      </p:sp>
      <p:sp>
        <p:nvSpPr>
          <p:cNvPr id="3" name="Content Placeholder 2"/>
          <p:cNvSpPr>
            <a:spLocks noGrp="1"/>
          </p:cNvSpPr>
          <p:nvPr>
            <p:ph idx="1"/>
          </p:nvPr>
        </p:nvSpPr>
        <p:spPr>
          <a:xfrm>
            <a:off x="685800" y="1857364"/>
            <a:ext cx="7772400" cy="4572032"/>
          </a:xfrm>
        </p:spPr>
        <p:txBody>
          <a:bodyPr>
            <a:normAutofit fontScale="77500" lnSpcReduction="20000"/>
          </a:bodyPr>
          <a:lstStyle/>
          <a:p>
            <a:r>
              <a:rPr lang="en-AU" dirty="0" smtClean="0"/>
              <a:t>It is important to know the definition for each of the three laws of motion and more important, know how to apply the laws in practical situations. Newton's first law of motion states:</a:t>
            </a:r>
            <a:br>
              <a:rPr lang="en-AU" dirty="0" smtClean="0"/>
            </a:br>
            <a:r>
              <a:rPr lang="en-AU" dirty="0" smtClean="0"/>
              <a:t/>
            </a:r>
            <a:br>
              <a:rPr lang="en-AU" dirty="0" smtClean="0"/>
            </a:br>
            <a:r>
              <a:rPr lang="en-AU" dirty="0" smtClean="0"/>
              <a:t>  </a:t>
            </a:r>
            <a:r>
              <a:rPr lang="en-AU" dirty="0" smtClean="0">
                <a:solidFill>
                  <a:srgbClr val="00B0F0"/>
                </a:solidFill>
              </a:rPr>
              <a:t>      </a:t>
            </a:r>
            <a:r>
              <a:rPr lang="en-AU" b="1" i="1" dirty="0" smtClean="0">
                <a:solidFill>
                  <a:srgbClr val="00B0F0"/>
                </a:solidFill>
              </a:rPr>
              <a:t>"All bodies continue in a state of rest or uniform motion in a straight line unless acted upon by some external force.</a:t>
            </a:r>
            <a:r>
              <a:rPr lang="en-AU" dirty="0" smtClean="0">
                <a:solidFill>
                  <a:srgbClr val="00B0F0"/>
                </a:solidFill>
              </a:rPr>
              <a:t>"</a:t>
            </a:r>
            <a:r>
              <a:rPr lang="en-AU" dirty="0" smtClean="0"/>
              <a:t/>
            </a:r>
            <a:br>
              <a:rPr lang="en-AU" dirty="0" smtClean="0"/>
            </a:br>
            <a:r>
              <a:rPr lang="en-AU" dirty="0" smtClean="0"/>
              <a:t/>
            </a:r>
            <a:br>
              <a:rPr lang="en-AU" dirty="0" smtClean="0"/>
            </a:br>
            <a:r>
              <a:rPr lang="en-AU" dirty="0" smtClean="0"/>
              <a:t>    What are the applications of this law? A sprinter, for example, will not move from the blocks until his legs exert force against them. The high jumper will not take off from his approach run unless a force is applied to change direction.</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25</a:t>
            </a:fld>
            <a:endParaRPr lang="en-A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Newton's Second Law of Motion - Law of Acceleration</a:t>
            </a:r>
            <a:endParaRPr lang="en-AU" dirty="0"/>
          </a:p>
        </p:txBody>
      </p:sp>
      <p:sp>
        <p:nvSpPr>
          <p:cNvPr id="3" name="Content Placeholder 2"/>
          <p:cNvSpPr>
            <a:spLocks noGrp="1"/>
          </p:cNvSpPr>
          <p:nvPr>
            <p:ph idx="1"/>
          </p:nvPr>
        </p:nvSpPr>
        <p:spPr/>
        <p:txBody>
          <a:bodyPr>
            <a:normAutofit fontScale="85000" lnSpcReduction="10000"/>
          </a:bodyPr>
          <a:lstStyle/>
          <a:p>
            <a:r>
              <a:rPr lang="en-AU" b="1" i="1" dirty="0" smtClean="0">
                <a:solidFill>
                  <a:srgbClr val="00B0F0"/>
                </a:solidFill>
              </a:rPr>
              <a:t>"The acceleration of a body is proportional to the force causing it and takes place in the direction the force acts."</a:t>
            </a:r>
            <a:r>
              <a:rPr lang="en-AU" dirty="0" smtClean="0"/>
              <a:t/>
            </a:r>
            <a:br>
              <a:rPr lang="en-AU" dirty="0" smtClean="0"/>
            </a:br>
            <a:r>
              <a:rPr lang="en-AU" dirty="0" smtClean="0"/>
              <a:t/>
            </a:r>
            <a:br>
              <a:rPr lang="en-AU" dirty="0" smtClean="0"/>
            </a:br>
            <a:r>
              <a:rPr lang="en-AU" dirty="0" smtClean="0"/>
              <a:t>    More force means more acceleration. A sprinter's acceleration from the blocks is proportional to the force exerted against the blocks. The greater the force exerted, the greater will be the acceleration away from the blocks. In the throwing events, the larger the force exerted on an implement, the greater will be the acceleration and consequently, distance thrown.</a:t>
            </a:r>
            <a:br>
              <a:rPr lang="en-AU" dirty="0" smtClean="0"/>
            </a:br>
            <a:r>
              <a:rPr lang="en-AU" dirty="0" smtClean="0"/>
              <a:t>   </a:t>
            </a: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3E51E6C7-B660-497B-8BF4-0B2386DB619F}" type="slidenum">
              <a:rPr lang="en-AU" smtClean="0"/>
              <a:pPr/>
              <a:t>26</a:t>
            </a:fld>
            <a:endParaRPr lang="en-A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000" b="1" dirty="0" smtClean="0"/>
              <a:t>Newton's Second Law of Motion - Law of Acceleration</a:t>
            </a:r>
            <a:endParaRPr lang="en-AU" sz="4000" dirty="0"/>
          </a:p>
        </p:txBody>
      </p:sp>
      <p:sp>
        <p:nvSpPr>
          <p:cNvPr id="3" name="Content Placeholder 2"/>
          <p:cNvSpPr>
            <a:spLocks noGrp="1"/>
          </p:cNvSpPr>
          <p:nvPr>
            <p:ph idx="1"/>
          </p:nvPr>
        </p:nvSpPr>
        <p:spPr>
          <a:xfrm>
            <a:off x="1571604" y="1214422"/>
            <a:ext cx="7391400" cy="4953000"/>
          </a:xfrm>
        </p:spPr>
        <p:txBody>
          <a:bodyPr/>
          <a:lstStyle/>
          <a:p>
            <a:r>
              <a:rPr lang="en-AU" dirty="0" smtClean="0"/>
              <a:t>Once an implement has been released there are no forces which can act to accelerate it. The same is true in the jumping events. The greater the force the athlete exerts at take-off the greater the acceleration and height or distance achieved. </a:t>
            </a:r>
          </a:p>
          <a:p>
            <a:r>
              <a:rPr lang="en-AU" dirty="0" smtClean="0"/>
              <a:t>Once the athlete has left the ground nothing he does will accelerate the body. When maximal forces are needed the muscles contract to generate</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Newton's Third Law of Motion - Law of Reaction</a:t>
            </a:r>
            <a:endParaRPr lang="en-AU" dirty="0"/>
          </a:p>
        </p:txBody>
      </p:sp>
      <p:sp>
        <p:nvSpPr>
          <p:cNvPr id="3" name="Content Placeholder 2"/>
          <p:cNvSpPr>
            <a:spLocks noGrp="1"/>
          </p:cNvSpPr>
          <p:nvPr>
            <p:ph idx="1"/>
          </p:nvPr>
        </p:nvSpPr>
        <p:spPr>
          <a:xfrm>
            <a:off x="457200" y="1600200"/>
            <a:ext cx="5543560" cy="4525963"/>
          </a:xfrm>
        </p:spPr>
        <p:txBody>
          <a:bodyPr>
            <a:normAutofit lnSpcReduction="10000"/>
          </a:bodyPr>
          <a:lstStyle/>
          <a:p>
            <a:r>
              <a:rPr lang="en-AU" b="1" i="1" dirty="0" smtClean="0">
                <a:solidFill>
                  <a:srgbClr val="00B0F0"/>
                </a:solidFill>
              </a:rPr>
              <a:t>"To every action there is an equal and opposite reaction."</a:t>
            </a:r>
            <a:r>
              <a:rPr lang="en-AU" dirty="0" smtClean="0">
                <a:solidFill>
                  <a:srgbClr val="00B0F0"/>
                </a:solidFill>
              </a:rPr>
              <a:t/>
            </a:r>
            <a:br>
              <a:rPr lang="en-AU" dirty="0" smtClean="0">
                <a:solidFill>
                  <a:srgbClr val="00B0F0"/>
                </a:solidFill>
              </a:rPr>
            </a:br>
            <a:r>
              <a:rPr lang="en-AU" dirty="0" smtClean="0"/>
              <a:t/>
            </a:r>
            <a:br>
              <a:rPr lang="en-AU" dirty="0" smtClean="0"/>
            </a:br>
            <a:r>
              <a:rPr lang="en-AU" dirty="0" smtClean="0"/>
              <a:t> A runner exerts a force against the ground. This creates an equal and opposite reaction force which moves the body over the ground.</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28</a:t>
            </a:fld>
            <a:endParaRPr lang="en-AU"/>
          </a:p>
        </p:txBody>
      </p:sp>
      <p:pic>
        <p:nvPicPr>
          <p:cNvPr id="6" name="Picture 5"/>
          <p:cNvPicPr/>
          <p:nvPr/>
        </p:nvPicPr>
        <p:blipFill>
          <a:blip r:embed="rId2"/>
          <a:srcRect/>
          <a:stretch>
            <a:fillRect/>
          </a:stretch>
        </p:blipFill>
        <p:spPr bwMode="auto">
          <a:xfrm>
            <a:off x="6357950" y="1857364"/>
            <a:ext cx="2522131" cy="39682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i="1" dirty="0" smtClean="0"/>
              <a:t>"To every action there is an equal and opposite reaction."</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 The law of reaction also applies to movements that occur in the air. In these situations the equal and opposite reaction is shown in movements of other parts of the body. </a:t>
            </a:r>
          </a:p>
          <a:p>
            <a:r>
              <a:rPr lang="en-AU" dirty="0" smtClean="0"/>
              <a:t>A long jumper, for example, will bring the arms and trunk forward in preparation for landing. The equal and opposite reaction is movement of the legs into a good position for landing.</a:t>
            </a:r>
          </a:p>
          <a:p>
            <a:endParaRPr lang="en-AU" b="1"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29</a:t>
            </a:fld>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What is Biomechanics?</a:t>
            </a:r>
            <a:endParaRPr lang="en-AU" dirty="0"/>
          </a:p>
        </p:txBody>
      </p:sp>
      <p:sp>
        <p:nvSpPr>
          <p:cNvPr id="3" name="Content Placeholder 2"/>
          <p:cNvSpPr>
            <a:spLocks noGrp="1"/>
          </p:cNvSpPr>
          <p:nvPr>
            <p:ph idx="1"/>
          </p:nvPr>
        </p:nvSpPr>
        <p:spPr>
          <a:xfrm>
            <a:off x="0" y="1714488"/>
            <a:ext cx="3114668" cy="3186122"/>
          </a:xfrm>
        </p:spPr>
        <p:txBody>
          <a:bodyPr/>
          <a:lstStyle/>
          <a:p>
            <a:r>
              <a:rPr lang="en-AU" sz="2400" dirty="0" smtClean="0"/>
              <a:t>It involves the study of:</a:t>
            </a:r>
          </a:p>
          <a:p>
            <a:pPr lvl="1"/>
            <a:r>
              <a:rPr lang="en-AU" sz="2000" b="1" dirty="0" smtClean="0">
                <a:solidFill>
                  <a:srgbClr val="FFFF00"/>
                </a:solidFill>
              </a:rPr>
              <a:t>internal forces </a:t>
            </a:r>
            <a:r>
              <a:rPr lang="en-AU" sz="2000" b="1" dirty="0" smtClean="0"/>
              <a:t>produced </a:t>
            </a:r>
            <a:r>
              <a:rPr lang="en-AU" sz="2000" dirty="0" smtClean="0"/>
              <a:t>by </a:t>
            </a:r>
            <a:r>
              <a:rPr lang="en-AU" sz="2000" dirty="0" smtClean="0"/>
              <a:t>muscles and </a:t>
            </a:r>
            <a:r>
              <a:rPr lang="en-AU" sz="2000" dirty="0" smtClean="0"/>
              <a:t>tendons which </a:t>
            </a:r>
            <a:r>
              <a:rPr lang="en-AU" sz="2000" dirty="0" smtClean="0"/>
              <a:t>working against</a:t>
            </a:r>
            <a:r>
              <a:rPr lang="en-AU" sz="2000" dirty="0" smtClean="0"/>
              <a:t>...</a:t>
            </a:r>
            <a:endParaRPr lang="en-AU" sz="2000" dirty="0" smtClean="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dirty="0"/>
          </a:p>
        </p:txBody>
      </p:sp>
      <p:sp>
        <p:nvSpPr>
          <p:cNvPr id="5" name="Slide Number Placeholder 4"/>
          <p:cNvSpPr>
            <a:spLocks noGrp="1"/>
          </p:cNvSpPr>
          <p:nvPr>
            <p:ph type="sldNum" sz="quarter" idx="12"/>
          </p:nvPr>
        </p:nvSpPr>
        <p:spPr/>
        <p:txBody>
          <a:bodyPr/>
          <a:lstStyle/>
          <a:p>
            <a:fld id="{3E51E6C7-B660-497B-8BF4-0B2386DB619F}" type="slidenum">
              <a:rPr lang="en-AU" smtClean="0"/>
              <a:pPr/>
              <a:t>3</a:t>
            </a:fld>
            <a:endParaRPr lang="en-AU"/>
          </a:p>
        </p:txBody>
      </p:sp>
      <p:sp>
        <p:nvSpPr>
          <p:cNvPr id="6" name="TextBox 5"/>
          <p:cNvSpPr txBox="1"/>
          <p:nvPr/>
        </p:nvSpPr>
        <p:spPr>
          <a:xfrm>
            <a:off x="6000760" y="2357430"/>
            <a:ext cx="2877711" cy="2523768"/>
          </a:xfrm>
          <a:prstGeom prst="rect">
            <a:avLst/>
          </a:prstGeom>
          <a:noFill/>
        </p:spPr>
        <p:txBody>
          <a:bodyPr wrap="square" rtlCol="0">
            <a:spAutoFit/>
          </a:bodyPr>
          <a:lstStyle/>
          <a:p>
            <a:r>
              <a:rPr lang="en-AU" sz="2000" b="1" dirty="0" smtClean="0">
                <a:solidFill>
                  <a:srgbClr val="FFFF00"/>
                </a:solidFill>
              </a:rPr>
              <a:t>external forces </a:t>
            </a:r>
            <a:r>
              <a:rPr lang="en-AU" sz="2000" b="1" dirty="0" smtClean="0">
                <a:solidFill>
                  <a:schemeClr val="bg1"/>
                </a:solidFill>
              </a:rPr>
              <a:t>such as..</a:t>
            </a:r>
          </a:p>
          <a:p>
            <a:r>
              <a:rPr lang="en-AU" sz="2000" dirty="0" smtClean="0">
                <a:solidFill>
                  <a:schemeClr val="bg1"/>
                </a:solidFill>
              </a:rPr>
              <a:t>· gravity</a:t>
            </a:r>
          </a:p>
          <a:p>
            <a:r>
              <a:rPr lang="en-AU" sz="2000" dirty="0" smtClean="0">
                <a:solidFill>
                  <a:schemeClr val="bg1"/>
                </a:solidFill>
              </a:rPr>
              <a:t>· air resistance</a:t>
            </a:r>
          </a:p>
          <a:p>
            <a:r>
              <a:rPr lang="en-AU" sz="2000" dirty="0" smtClean="0">
                <a:solidFill>
                  <a:schemeClr val="bg1"/>
                </a:solidFill>
              </a:rPr>
              <a:t>· water resistance</a:t>
            </a:r>
          </a:p>
          <a:p>
            <a:r>
              <a:rPr lang="en-AU" sz="2000" dirty="0" smtClean="0">
                <a:solidFill>
                  <a:schemeClr val="bg1"/>
                </a:solidFill>
              </a:rPr>
              <a:t>· inertia</a:t>
            </a:r>
          </a:p>
          <a:p>
            <a:r>
              <a:rPr lang="en-AU" sz="2000" dirty="0" smtClean="0">
                <a:solidFill>
                  <a:schemeClr val="bg1"/>
                </a:solidFill>
              </a:rPr>
              <a:t>· friction.</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i="1" dirty="0" smtClean="0"/>
              <a:t>"To every action there is an equal and opposite reaction."</a:t>
            </a:r>
            <a:endParaRPr lang="en-AU" dirty="0"/>
          </a:p>
        </p:txBody>
      </p:sp>
      <p:pic>
        <p:nvPicPr>
          <p:cNvPr id="7170" name="Picture 2" descr="C:\Users\HP\Desktop\ACHPER\Year 12 Sport and Rec\Bundle 1\2009 FITNESS BUNDLE\SRFFIT005B Basic Exercise Science\Element Three Four\Presentations for Elements Three Four\biomechs1.jpg"/>
          <p:cNvPicPr>
            <a:picLocks noGrp="1" noChangeAspect="1" noChangeArrowheads="1"/>
          </p:cNvPicPr>
          <p:nvPr>
            <p:ph idx="1"/>
          </p:nvPr>
        </p:nvPicPr>
        <p:blipFill>
          <a:blip r:embed="rId2"/>
          <a:stretch>
            <a:fillRect/>
          </a:stretch>
        </p:blipFill>
        <p:spPr bwMode="auto">
          <a:xfrm>
            <a:off x="1839864" y="1600200"/>
            <a:ext cx="5464272" cy="4525963"/>
          </a:xfrm>
          <a:prstGeom prst="rect">
            <a:avLst/>
          </a:prstGeom>
          <a:noFill/>
        </p:spPr>
      </p:pic>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30</a:t>
            </a:fld>
            <a:endParaRPr lang="en-A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t>Centre of Gravity</a:t>
            </a:r>
            <a:endParaRPr lang="en-AU" dirty="0"/>
          </a:p>
        </p:txBody>
      </p:sp>
      <p:sp>
        <p:nvSpPr>
          <p:cNvPr id="3" name="Content Placeholder 2"/>
          <p:cNvSpPr>
            <a:spLocks noGrp="1"/>
          </p:cNvSpPr>
          <p:nvPr>
            <p:ph idx="1"/>
          </p:nvPr>
        </p:nvSpPr>
        <p:spPr/>
        <p:txBody>
          <a:bodyPr>
            <a:normAutofit/>
          </a:bodyPr>
          <a:lstStyle/>
          <a:p>
            <a:r>
              <a:rPr lang="en-AU" dirty="0" smtClean="0"/>
              <a:t>Gravity is a force which is always present and is a pulling force in the direction of the centre of the earth. This force acts on every body through an imaginary point called the centre of gravity (CG). A solid object like a shot or discus has its CG in the centre and this is a fixed point.</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31</a:t>
            </a:fld>
            <a:endParaRPr lang="en-A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t>Centre of Gravity</a:t>
            </a:r>
            <a:endParaRPr lang="en-AU" dirty="0"/>
          </a:p>
        </p:txBody>
      </p:sp>
      <p:sp>
        <p:nvSpPr>
          <p:cNvPr id="3" name="Content Placeholder 2"/>
          <p:cNvSpPr>
            <a:spLocks noGrp="1"/>
          </p:cNvSpPr>
          <p:nvPr>
            <p:ph idx="1"/>
          </p:nvPr>
        </p:nvSpPr>
        <p:spPr/>
        <p:txBody>
          <a:bodyPr/>
          <a:lstStyle/>
          <a:p>
            <a:r>
              <a:rPr lang="en-AU" sz="2400" dirty="0" smtClean="0"/>
              <a:t>Human movement (walking and running) is </a:t>
            </a:r>
            <a:r>
              <a:rPr lang="en-AU" sz="2400" dirty="0" smtClean="0"/>
              <a:t>a constant </a:t>
            </a:r>
            <a:r>
              <a:rPr lang="en-AU" sz="2400" dirty="0" smtClean="0"/>
              <a:t>process of putting the body off </a:t>
            </a:r>
            <a:r>
              <a:rPr lang="en-AU" sz="2400" dirty="0" smtClean="0"/>
              <a:t>balance and </a:t>
            </a:r>
            <a:r>
              <a:rPr lang="en-AU" sz="2400" dirty="0" smtClean="0"/>
              <a:t>then recovering.</a:t>
            </a:r>
          </a:p>
          <a:p>
            <a:r>
              <a:rPr lang="en-AU" sz="2400" dirty="0" smtClean="0"/>
              <a:t>Changing of direction and stopping </a:t>
            </a:r>
            <a:r>
              <a:rPr lang="en-AU" sz="2400" dirty="0" smtClean="0"/>
              <a:t>involves increasing </a:t>
            </a:r>
            <a:r>
              <a:rPr lang="en-AU" sz="2400" dirty="0" smtClean="0"/>
              <a:t>the base of support (wide stance) </a:t>
            </a:r>
            <a:r>
              <a:rPr lang="en-AU" sz="2400" dirty="0" smtClean="0"/>
              <a:t>and decreasing </a:t>
            </a:r>
            <a:r>
              <a:rPr lang="en-AU" sz="2400" dirty="0" smtClean="0"/>
              <a:t>the height of the centre of </a:t>
            </a:r>
            <a:r>
              <a:rPr lang="en-AU" sz="2400" dirty="0" smtClean="0"/>
              <a:t>gravity (crouching </a:t>
            </a:r>
            <a:r>
              <a:rPr lang="en-AU" sz="2400" dirty="0" smtClean="0"/>
              <a:t>down).</a:t>
            </a:r>
            <a:endParaRPr lang="en-AU" sz="2400"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32</a:t>
            </a:fld>
            <a:endParaRPr lang="en-AU"/>
          </a:p>
        </p:txBody>
      </p:sp>
      <p:pic>
        <p:nvPicPr>
          <p:cNvPr id="212994" name="Picture 2"/>
          <p:cNvPicPr>
            <a:picLocks noChangeAspect="1" noChangeArrowheads="1"/>
          </p:cNvPicPr>
          <p:nvPr/>
        </p:nvPicPr>
        <p:blipFill>
          <a:blip r:embed="rId2"/>
          <a:srcRect/>
          <a:stretch>
            <a:fillRect/>
          </a:stretch>
        </p:blipFill>
        <p:spPr bwMode="auto">
          <a:xfrm>
            <a:off x="1320312" y="4143380"/>
            <a:ext cx="3008779" cy="2071702"/>
          </a:xfrm>
          <a:prstGeom prst="rect">
            <a:avLst/>
          </a:prstGeom>
          <a:noFill/>
          <a:ln w="9525">
            <a:noFill/>
            <a:miter lim="800000"/>
            <a:headEnd/>
            <a:tailEnd/>
          </a:ln>
          <a:effectLst/>
        </p:spPr>
      </p:pic>
      <p:pic>
        <p:nvPicPr>
          <p:cNvPr id="212995" name="Picture 3"/>
          <p:cNvPicPr>
            <a:picLocks noChangeAspect="1" noChangeArrowheads="1"/>
          </p:cNvPicPr>
          <p:nvPr/>
        </p:nvPicPr>
        <p:blipFill>
          <a:blip r:embed="rId3"/>
          <a:srcRect/>
          <a:stretch>
            <a:fillRect/>
          </a:stretch>
        </p:blipFill>
        <p:spPr bwMode="auto">
          <a:xfrm>
            <a:off x="5463862" y="4000504"/>
            <a:ext cx="1578084" cy="2214578"/>
          </a:xfrm>
          <a:prstGeom prst="rect">
            <a:avLst/>
          </a:prstGeom>
          <a:noFill/>
          <a:ln w="9525">
            <a:noFill/>
            <a:miter lim="800000"/>
            <a:headEnd/>
            <a:tailEnd/>
          </a:ln>
          <a:effectLst/>
        </p:spPr>
      </p:pic>
      <p:pic>
        <p:nvPicPr>
          <p:cNvPr id="212997" name="Picture 5"/>
          <p:cNvPicPr>
            <a:picLocks noChangeAspect="1" noChangeArrowheads="1"/>
          </p:cNvPicPr>
          <p:nvPr/>
        </p:nvPicPr>
        <p:blipFill>
          <a:blip r:embed="rId4"/>
          <a:srcRect/>
          <a:stretch>
            <a:fillRect/>
          </a:stretch>
        </p:blipFill>
        <p:spPr bwMode="auto">
          <a:xfrm>
            <a:off x="7572396" y="500042"/>
            <a:ext cx="866772" cy="8763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Stability</a:t>
            </a:r>
            <a:endParaRPr lang="en-AU" dirty="0"/>
          </a:p>
        </p:txBody>
      </p:sp>
      <p:sp>
        <p:nvSpPr>
          <p:cNvPr id="3" name="Content Placeholder 2"/>
          <p:cNvSpPr>
            <a:spLocks noGrp="1"/>
          </p:cNvSpPr>
          <p:nvPr>
            <p:ph idx="1"/>
          </p:nvPr>
        </p:nvSpPr>
        <p:spPr/>
        <p:txBody>
          <a:bodyPr/>
          <a:lstStyle/>
          <a:p>
            <a:r>
              <a:rPr lang="en-AU" b="1" dirty="0" smtClean="0"/>
              <a:t>What </a:t>
            </a:r>
            <a:r>
              <a:rPr lang="en-AU" b="1" dirty="0" smtClean="0"/>
              <a:t>makes an object stable</a:t>
            </a:r>
            <a:r>
              <a:rPr lang="en-AU" b="1" dirty="0" smtClean="0"/>
              <a:t>?</a:t>
            </a:r>
          </a:p>
          <a:p>
            <a:pPr>
              <a:buNone/>
            </a:pPr>
            <a:endParaRPr lang="en-AU" b="1" dirty="0" smtClean="0"/>
          </a:p>
          <a:p>
            <a:r>
              <a:rPr lang="en-AU" sz="2400" dirty="0" smtClean="0"/>
              <a:t>The position of the centre of gravity with </a:t>
            </a:r>
            <a:r>
              <a:rPr lang="en-AU" sz="2400" dirty="0" smtClean="0"/>
              <a:t>respect to </a:t>
            </a:r>
            <a:r>
              <a:rPr lang="en-AU" sz="2400" dirty="0" smtClean="0"/>
              <a:t>the base of support dictates whether an </a:t>
            </a:r>
            <a:r>
              <a:rPr lang="en-AU" sz="2400" dirty="0" smtClean="0"/>
              <a:t>object is </a:t>
            </a:r>
            <a:r>
              <a:rPr lang="en-AU" sz="2400" dirty="0" smtClean="0"/>
              <a:t>stable or unstable. If a vertical line drawn </a:t>
            </a:r>
            <a:r>
              <a:rPr lang="en-AU" sz="2400" dirty="0" smtClean="0"/>
              <a:t>down from </a:t>
            </a:r>
            <a:r>
              <a:rPr lang="en-AU" sz="2400" dirty="0" smtClean="0"/>
              <a:t>the centre of gravity falls within the base </a:t>
            </a:r>
            <a:r>
              <a:rPr lang="en-AU" sz="2400" dirty="0" smtClean="0"/>
              <a:t>of support </a:t>
            </a:r>
            <a:r>
              <a:rPr lang="en-AU" sz="2400" dirty="0" smtClean="0"/>
              <a:t>of that object, then the object is said to </a:t>
            </a:r>
            <a:r>
              <a:rPr lang="en-AU" sz="2400" dirty="0" smtClean="0"/>
              <a:t>be stable</a:t>
            </a:r>
            <a:r>
              <a:rPr lang="en-AU" sz="2400" dirty="0" smtClean="0"/>
              <a:t>.</a:t>
            </a:r>
            <a:endParaRPr lang="en-AU" sz="2400"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33</a:t>
            </a:fld>
            <a:endParaRPr lang="en-A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Stability</a:t>
            </a:r>
            <a:endParaRPr lang="en-AU" dirty="0"/>
          </a:p>
        </p:txBody>
      </p:sp>
      <p:sp>
        <p:nvSpPr>
          <p:cNvPr id="3" name="Content Placeholder 2"/>
          <p:cNvSpPr>
            <a:spLocks noGrp="1"/>
          </p:cNvSpPr>
          <p:nvPr>
            <p:ph idx="1"/>
          </p:nvPr>
        </p:nvSpPr>
        <p:spPr>
          <a:xfrm>
            <a:off x="428596" y="1285860"/>
            <a:ext cx="4757742" cy="4525963"/>
          </a:xfrm>
        </p:spPr>
        <p:txBody>
          <a:bodyPr/>
          <a:lstStyle/>
          <a:p>
            <a:r>
              <a:rPr lang="en-AU" sz="2400" dirty="0" smtClean="0"/>
              <a:t>Factors that affect </a:t>
            </a:r>
            <a:r>
              <a:rPr lang="en-AU" sz="2400" dirty="0" smtClean="0"/>
              <a:t>the stability </a:t>
            </a:r>
            <a:r>
              <a:rPr lang="en-AU" sz="2400" dirty="0" smtClean="0"/>
              <a:t>of an object are:</a:t>
            </a:r>
          </a:p>
          <a:p>
            <a:pPr>
              <a:buNone/>
            </a:pPr>
            <a:r>
              <a:rPr lang="en-AU" sz="2400" dirty="0" smtClean="0"/>
              <a:t>		· </a:t>
            </a:r>
            <a:r>
              <a:rPr lang="en-AU" sz="2400" dirty="0" smtClean="0"/>
              <a:t>the location of the </a:t>
            </a:r>
            <a:r>
              <a:rPr lang="en-AU" sz="2400" dirty="0" smtClean="0"/>
              <a:t>	centre 	of </a:t>
            </a:r>
            <a:r>
              <a:rPr lang="en-AU" sz="2400" dirty="0" smtClean="0"/>
              <a:t>gravity </a:t>
            </a:r>
            <a:r>
              <a:rPr lang="en-AU" sz="2400" dirty="0" smtClean="0"/>
              <a:t>with </a:t>
            </a:r>
            <a:r>
              <a:rPr lang="en-AU" sz="2400" dirty="0" smtClean="0"/>
              <a:t>respect </a:t>
            </a:r>
            <a:r>
              <a:rPr lang="en-AU" sz="2400" dirty="0" smtClean="0"/>
              <a:t>to 	the base </a:t>
            </a:r>
            <a:r>
              <a:rPr lang="en-AU" sz="2400" dirty="0" smtClean="0"/>
              <a:t>of support</a:t>
            </a:r>
            <a:r>
              <a:rPr lang="en-AU" sz="2400" dirty="0" smtClean="0"/>
              <a:t>.</a:t>
            </a:r>
          </a:p>
          <a:p>
            <a:pPr>
              <a:buNone/>
            </a:pPr>
            <a:endParaRPr lang="en-AU" sz="2400" dirty="0" smtClean="0"/>
          </a:p>
          <a:p>
            <a:pPr>
              <a:buNone/>
            </a:pPr>
            <a:r>
              <a:rPr lang="en-AU" sz="2400" dirty="0" smtClean="0"/>
              <a:t>		· </a:t>
            </a:r>
            <a:r>
              <a:rPr lang="en-AU" sz="2400" dirty="0" smtClean="0"/>
              <a:t>the size and shape of </a:t>
            </a:r>
            <a:r>
              <a:rPr lang="en-AU" sz="2400" dirty="0" smtClean="0"/>
              <a:t>	the base </a:t>
            </a:r>
            <a:r>
              <a:rPr lang="en-AU" sz="2400" dirty="0" smtClean="0"/>
              <a:t>of </a:t>
            </a:r>
            <a:r>
              <a:rPr lang="en-AU" sz="2400" dirty="0" smtClean="0"/>
              <a:t>support.</a:t>
            </a:r>
          </a:p>
          <a:p>
            <a:pPr>
              <a:buNone/>
            </a:pPr>
            <a:endParaRPr lang="en-AU" sz="2400" dirty="0" smtClean="0"/>
          </a:p>
          <a:p>
            <a:pPr>
              <a:buNone/>
            </a:pPr>
            <a:r>
              <a:rPr lang="en-AU" sz="2400" dirty="0" smtClean="0"/>
              <a:t>		· </a:t>
            </a:r>
            <a:r>
              <a:rPr lang="en-AU" sz="2400" dirty="0" smtClean="0"/>
              <a:t>the height of the </a:t>
            </a:r>
            <a:r>
              <a:rPr lang="en-AU" sz="2400" dirty="0" smtClean="0"/>
              <a:t>centre of 	gravity</a:t>
            </a:r>
            <a:r>
              <a:rPr lang="en-AU" sz="2400" dirty="0" smtClean="0"/>
              <a:t>.</a:t>
            </a:r>
            <a:endParaRPr lang="en-AU" sz="2400"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34</a:t>
            </a:fld>
            <a:endParaRPr lang="en-AU"/>
          </a:p>
        </p:txBody>
      </p:sp>
      <p:pic>
        <p:nvPicPr>
          <p:cNvPr id="214018" name="Picture 2"/>
          <p:cNvPicPr>
            <a:picLocks noChangeAspect="1" noChangeArrowheads="1"/>
          </p:cNvPicPr>
          <p:nvPr/>
        </p:nvPicPr>
        <p:blipFill>
          <a:blip r:embed="rId2"/>
          <a:srcRect/>
          <a:stretch>
            <a:fillRect/>
          </a:stretch>
        </p:blipFill>
        <p:spPr bwMode="auto">
          <a:xfrm>
            <a:off x="5143504" y="1857364"/>
            <a:ext cx="3086110" cy="36982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t>Centre of Gravity</a:t>
            </a:r>
            <a:endParaRPr lang="en-AU" dirty="0"/>
          </a:p>
        </p:txBody>
      </p:sp>
      <p:sp>
        <p:nvSpPr>
          <p:cNvPr id="3" name="Content Placeholder 2"/>
          <p:cNvSpPr>
            <a:spLocks noGrp="1"/>
          </p:cNvSpPr>
          <p:nvPr>
            <p:ph idx="1"/>
          </p:nvPr>
        </p:nvSpPr>
        <p:spPr/>
        <p:txBody>
          <a:bodyPr/>
          <a:lstStyle/>
          <a:p>
            <a:r>
              <a:rPr lang="en-AU" dirty="0" smtClean="0"/>
              <a:t>The human body is a complex and constantly changing shape. The centre of gravity now moves according to the positioning of the body and limbs. The CG may be inside the body, for example, when standing or it may be outside the body as in the pole vault and flop high jump bar clearances.</a:t>
            </a: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35</a:t>
            </a:fld>
            <a:endParaRPr lang="en-A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t>Centre of Gravity</a:t>
            </a:r>
            <a:endParaRPr lang="en-AU" dirty="0"/>
          </a:p>
        </p:txBody>
      </p:sp>
      <p:pic>
        <p:nvPicPr>
          <p:cNvPr id="8194" name="Picture 2" descr="C:\Users\HP\Desktop\ACHPER\Year 12 Sport and Rec\Bundle 1\2009 FITNESS BUNDLE\SRFFIT005B Basic Exercise Science\Element Three Four\Presentations for Elements Three Four\biomechs2.jpg"/>
          <p:cNvPicPr>
            <a:picLocks noGrp="1" noChangeAspect="1" noChangeArrowheads="1"/>
          </p:cNvPicPr>
          <p:nvPr>
            <p:ph idx="1"/>
          </p:nvPr>
        </p:nvPicPr>
        <p:blipFill>
          <a:blip r:embed="rId2"/>
          <a:stretch>
            <a:fillRect/>
          </a:stretch>
        </p:blipFill>
        <p:spPr bwMode="auto">
          <a:xfrm>
            <a:off x="1221941" y="1600200"/>
            <a:ext cx="6700117" cy="4525963"/>
          </a:xfrm>
          <a:prstGeom prst="rect">
            <a:avLst/>
          </a:prstGeom>
          <a:noFill/>
        </p:spPr>
      </p:pic>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36</a:t>
            </a:fld>
            <a:endParaRPr lang="en-AU"/>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Projectile Motion</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When an athlete launches himself or an object into flight gravity will act as a force pulling the athlete or object towards the ground. The flight path of the centre of gravity of a body is a curve called a parabola. The parabolic flight path depends on three factors:</a:t>
            </a:r>
          </a:p>
          <a:p>
            <a:pPr>
              <a:buNone/>
            </a:pPr>
            <a:r>
              <a:rPr lang="en-AU" b="1" dirty="0" smtClean="0"/>
              <a:t>		● Speed of take off or release </a:t>
            </a:r>
            <a:endParaRPr lang="en-AU" dirty="0" smtClean="0"/>
          </a:p>
          <a:p>
            <a:pPr>
              <a:buNone/>
            </a:pPr>
            <a:r>
              <a:rPr lang="en-AU" b="1" dirty="0" smtClean="0"/>
              <a:t>		● Angle of take off or release </a:t>
            </a:r>
            <a:endParaRPr lang="en-AU" dirty="0" smtClean="0"/>
          </a:p>
          <a:p>
            <a:pPr>
              <a:buNone/>
            </a:pPr>
            <a:r>
              <a:rPr lang="en-AU" b="1" dirty="0" smtClean="0"/>
              <a:t>		● Height of the athlete's CG at take off, or CG of 	implement </a:t>
            </a:r>
            <a:r>
              <a:rPr lang="en-AU" b="1" dirty="0"/>
              <a:t> </a:t>
            </a:r>
            <a:r>
              <a:rPr lang="en-AU" b="1" dirty="0" smtClean="0"/>
              <a:t>at release</a:t>
            </a:r>
            <a:endParaRPr lang="en-AU" dirty="0" smtClean="0"/>
          </a:p>
          <a:p>
            <a:pPr>
              <a:buNone/>
            </a:pPr>
            <a:r>
              <a:rPr lang="en-AU" dirty="0" smtClean="0"/>
              <a:t> </a:t>
            </a:r>
          </a:p>
          <a:p>
            <a:r>
              <a:rPr lang="en-AU" dirty="0" smtClean="0"/>
              <a:t>Of these, the </a:t>
            </a:r>
            <a:r>
              <a:rPr lang="en-AU" dirty="0" smtClean="0">
                <a:solidFill>
                  <a:srgbClr val="00B0F0"/>
                </a:solidFill>
              </a:rPr>
              <a:t>speed</a:t>
            </a:r>
            <a:r>
              <a:rPr lang="en-AU" dirty="0" smtClean="0"/>
              <a:t> of an athlete at take off, or of an implement at release, is the most important factor. Greater speed means greater distance achieved. Air resistance can also affect the distance travelled by an athlete or implement.</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37</a:t>
            </a:fld>
            <a:endParaRPr lang="en-AU"/>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HP\Desktop\ACHPER\Year 12 Sport and Rec\Bundle 1\2009 FITNESS BUNDLE\SRFFIT005B Basic Exercise Science\Element Three Four\Presentations for Elements Three Four\biomechs3.jpg"/>
          <p:cNvPicPr>
            <a:picLocks noGrp="1" noChangeAspect="1" noChangeArrowheads="1"/>
          </p:cNvPicPr>
          <p:nvPr>
            <p:ph idx="1"/>
          </p:nvPr>
        </p:nvPicPr>
        <p:blipFill>
          <a:blip r:embed="rId2"/>
          <a:stretch>
            <a:fillRect/>
          </a:stretch>
        </p:blipFill>
        <p:spPr bwMode="auto">
          <a:xfrm>
            <a:off x="457200" y="1924844"/>
            <a:ext cx="8229600" cy="3876675"/>
          </a:xfrm>
          <a:prstGeom prst="rect">
            <a:avLst/>
          </a:prstGeom>
          <a:noFill/>
        </p:spPr>
      </p:pic>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38</a:t>
            </a:fld>
            <a:endParaRPr lang="en-A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What is Biomechanics?</a:t>
            </a:r>
            <a:endParaRPr lang="en-AU" dirty="0"/>
          </a:p>
        </p:txBody>
      </p:sp>
      <p:sp>
        <p:nvSpPr>
          <p:cNvPr id="3" name="Content Placeholder 2"/>
          <p:cNvSpPr>
            <a:spLocks noGrp="1"/>
          </p:cNvSpPr>
          <p:nvPr>
            <p:ph idx="1"/>
          </p:nvPr>
        </p:nvSpPr>
        <p:spPr>
          <a:xfrm>
            <a:off x="428596" y="1214422"/>
            <a:ext cx="8229600" cy="4525963"/>
          </a:xfrm>
        </p:spPr>
        <p:txBody>
          <a:bodyPr/>
          <a:lstStyle/>
          <a:p>
            <a:r>
              <a:rPr lang="en-AU" dirty="0" smtClean="0"/>
              <a:t>Biomechanical research results in </a:t>
            </a:r>
            <a:r>
              <a:rPr lang="en-AU" dirty="0" smtClean="0"/>
              <a:t>knowledge that </a:t>
            </a:r>
            <a:r>
              <a:rPr lang="en-AU" dirty="0" smtClean="0"/>
              <a:t>allows coaches and athletes to</a:t>
            </a:r>
            <a:r>
              <a:rPr lang="en-AU" dirty="0" smtClean="0"/>
              <a:t>...</a:t>
            </a:r>
          </a:p>
          <a:p>
            <a:pPr>
              <a:buNone/>
            </a:pPr>
            <a:endParaRPr lang="en-AU" dirty="0" smtClean="0"/>
          </a:p>
          <a:p>
            <a:pPr>
              <a:buNone/>
            </a:pPr>
            <a:endParaRPr lang="en-AU" dirty="0" smtClean="0"/>
          </a:p>
          <a:p>
            <a:r>
              <a:rPr lang="en-AU" dirty="0" smtClean="0"/>
              <a:t>· </a:t>
            </a:r>
            <a:r>
              <a:rPr lang="en-AU" dirty="0" smtClean="0"/>
              <a:t>analyse </a:t>
            </a:r>
            <a:r>
              <a:rPr lang="en-AU" dirty="0" smtClean="0"/>
              <a:t>performance</a:t>
            </a:r>
          </a:p>
          <a:p>
            <a:r>
              <a:rPr lang="en-AU" dirty="0" smtClean="0"/>
              <a:t>· make adjustments</a:t>
            </a:r>
          </a:p>
          <a:p>
            <a:r>
              <a:rPr lang="en-AU" dirty="0" smtClean="0"/>
              <a:t>· contemplate alternatives</a:t>
            </a: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4</a:t>
            </a:fld>
            <a:endParaRPr lang="en-A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b="1" dirty="0" smtClean="0"/>
              <a:t>FORCE</a:t>
            </a:r>
            <a:endParaRPr lang="en-US" dirty="0"/>
          </a:p>
        </p:txBody>
      </p:sp>
      <p:sp>
        <p:nvSpPr>
          <p:cNvPr id="4099" name="Rectangle 3"/>
          <p:cNvSpPr>
            <a:spLocks noGrp="1" noChangeArrowheads="1"/>
          </p:cNvSpPr>
          <p:nvPr>
            <p:ph idx="1"/>
          </p:nvPr>
        </p:nvSpPr>
        <p:spPr>
          <a:xfrm>
            <a:off x="285720" y="1285860"/>
            <a:ext cx="4214842" cy="5072098"/>
          </a:xfrm>
        </p:spPr>
        <p:txBody>
          <a:bodyPr>
            <a:normAutofit fontScale="85000" lnSpcReduction="20000"/>
          </a:bodyPr>
          <a:lstStyle/>
          <a:p>
            <a:r>
              <a:rPr lang="en-AU" dirty="0" smtClean="0"/>
              <a:t>Forces produce movement and a force is simply a pull or a push. We cannot see force, but are aware of it because of the effects it produces.</a:t>
            </a:r>
          </a:p>
          <a:p>
            <a:r>
              <a:rPr lang="en-AU" dirty="0" smtClean="0"/>
              <a:t>For example, a high jumper applies force to the ground. We do not see the force but we observe the results, the athlete leaving the ground. </a:t>
            </a:r>
          </a:p>
        </p:txBody>
      </p:sp>
      <p:sp>
        <p:nvSpPr>
          <p:cNvPr id="4" name="Date Placeholder 3"/>
          <p:cNvSpPr>
            <a:spLocks noGrp="1"/>
          </p:cNvSpPr>
          <p:nvPr>
            <p:ph type="dt" sz="half" idx="10"/>
          </p:nvPr>
        </p:nvSpPr>
        <p:spPr/>
        <p:txBody>
          <a:bodyPr/>
          <a:lstStyle/>
          <a:p>
            <a:fld id="{52F15C4A-96C4-4724-BC6F-AA1D0F54D1C1}" type="datetime1">
              <a:rPr lang="en-AU"/>
              <a:pPr/>
              <a:t>27/02/2009</a:t>
            </a:fld>
            <a:endParaRPr lang="en-AU"/>
          </a:p>
        </p:txBody>
      </p:sp>
      <p:sp>
        <p:nvSpPr>
          <p:cNvPr id="5" name="Slide Number Placeholder 5"/>
          <p:cNvSpPr>
            <a:spLocks noGrp="1"/>
          </p:cNvSpPr>
          <p:nvPr>
            <p:ph type="sldNum" sz="quarter" idx="12"/>
          </p:nvPr>
        </p:nvSpPr>
        <p:spPr/>
        <p:txBody>
          <a:bodyPr/>
          <a:lstStyle/>
          <a:p>
            <a:fld id="{9A80CB2B-FA06-4019-9A56-117D3C190CBB}" type="slidenum">
              <a:rPr lang="en-AU"/>
              <a:pPr/>
              <a:t>5</a:t>
            </a:fld>
            <a:endParaRPr lang="en-A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FORCE</a:t>
            </a:r>
            <a:endParaRPr lang="en-AU" dirty="0"/>
          </a:p>
        </p:txBody>
      </p:sp>
      <p:sp>
        <p:nvSpPr>
          <p:cNvPr id="3" name="Content Placeholder 2"/>
          <p:cNvSpPr>
            <a:spLocks noGrp="1"/>
          </p:cNvSpPr>
          <p:nvPr>
            <p:ph idx="1"/>
          </p:nvPr>
        </p:nvSpPr>
        <p:spPr>
          <a:xfrm>
            <a:off x="357158" y="1285860"/>
            <a:ext cx="3929090" cy="4525963"/>
          </a:xfrm>
        </p:spPr>
        <p:txBody>
          <a:bodyPr/>
          <a:lstStyle/>
          <a:p>
            <a:r>
              <a:rPr lang="en-AU" dirty="0" smtClean="0"/>
              <a:t>Biomechanics is the science concerned with understanding the internal and external forces acting on a human body and the effects produced by these forces. </a:t>
            </a: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6</a:t>
            </a:fld>
            <a:endParaRPr lang="en-A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FORCE</a:t>
            </a:r>
            <a:endParaRPr lang="en-AU" dirty="0"/>
          </a:p>
        </p:txBody>
      </p:sp>
      <p:sp>
        <p:nvSpPr>
          <p:cNvPr id="3" name="Content Placeholder 2"/>
          <p:cNvSpPr>
            <a:spLocks noGrp="1"/>
          </p:cNvSpPr>
          <p:nvPr>
            <p:ph idx="1"/>
          </p:nvPr>
        </p:nvSpPr>
        <p:spPr>
          <a:xfrm>
            <a:off x="457200" y="1600200"/>
            <a:ext cx="3543296" cy="4525963"/>
          </a:xfrm>
        </p:spPr>
        <p:txBody>
          <a:bodyPr/>
          <a:lstStyle/>
          <a:p>
            <a:r>
              <a:rPr lang="en-AU" sz="2400" dirty="0" smtClean="0"/>
              <a:t>Internal forces are those forces created inside the athlete's body by the action of muscles pulling on bones. </a:t>
            </a:r>
          </a:p>
          <a:p>
            <a:r>
              <a:rPr lang="en-AU" sz="2400" dirty="0" smtClean="0"/>
              <a:t>External forces are those acting outside the body such as gravity and friction.</a:t>
            </a:r>
            <a:br>
              <a:rPr lang="en-AU" sz="2400" dirty="0" smtClean="0"/>
            </a:br>
            <a:r>
              <a:rPr lang="en-AU" sz="2400" dirty="0" smtClean="0"/>
              <a:t> </a:t>
            </a: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7</a:t>
            </a:fld>
            <a:endParaRPr lang="en-A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t>Linear and Rotational Motion</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solidFill>
                  <a:schemeClr val="accent2"/>
                </a:solidFill>
              </a:rPr>
              <a:t>Linear motion is movement along a straight line and rotational motion is movement about an axis of rotation. </a:t>
            </a:r>
          </a:p>
          <a:p>
            <a:pPr>
              <a:buNone/>
            </a:pPr>
            <a:endParaRPr lang="en-AU" dirty="0" smtClean="0">
              <a:solidFill>
                <a:schemeClr val="accent2"/>
              </a:solidFill>
            </a:endParaRPr>
          </a:p>
          <a:p>
            <a:r>
              <a:rPr lang="en-AU" dirty="0" smtClean="0">
                <a:solidFill>
                  <a:schemeClr val="accent2"/>
                </a:solidFill>
              </a:rPr>
              <a:t>In athletics, movement is usually a combination of linear and rotational motion and is called general motion. </a:t>
            </a:r>
          </a:p>
          <a:p>
            <a:pPr>
              <a:buNone/>
            </a:pPr>
            <a:endParaRPr lang="en-AU" dirty="0" smtClean="0">
              <a:solidFill>
                <a:schemeClr val="accent2"/>
              </a:solidFill>
            </a:endParaRPr>
          </a:p>
          <a:p>
            <a:r>
              <a:rPr lang="en-AU" dirty="0" smtClean="0">
                <a:solidFill>
                  <a:schemeClr val="accent2"/>
                </a:solidFill>
              </a:rPr>
              <a:t>A sprinter's body, for example, has linear motion but the movement is caused by the rotational motion of the legs. Both forms of motion take place to produce the general motion of running. A discus thrower uses rotational motion to build up speed before releasing the discus. He also moves with linear motion from the back to the front of the throwing circle. This is another example of general motion.</a:t>
            </a:r>
            <a:endParaRPr lang="en-AU" dirty="0">
              <a:solidFill>
                <a:schemeClr val="accent2"/>
              </a:solidFill>
            </a:endParaRPr>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8</a:t>
            </a:fld>
            <a:endParaRPr lang="en-A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i="1" u="sng" dirty="0" smtClean="0">
                <a:solidFill>
                  <a:srgbClr val="FFFF00"/>
                </a:solidFill>
              </a:rPr>
              <a:t>Velocity and Acceleration</a:t>
            </a:r>
            <a:endParaRPr lang="en-AU" dirty="0">
              <a:solidFill>
                <a:srgbClr val="FFFF00"/>
              </a:solidFill>
            </a:endParaRPr>
          </a:p>
        </p:txBody>
      </p:sp>
      <p:sp>
        <p:nvSpPr>
          <p:cNvPr id="3" name="Content Placeholder 2"/>
          <p:cNvSpPr>
            <a:spLocks noGrp="1"/>
          </p:cNvSpPr>
          <p:nvPr>
            <p:ph idx="1"/>
          </p:nvPr>
        </p:nvSpPr>
        <p:spPr/>
        <p:txBody>
          <a:bodyPr>
            <a:normAutofit fontScale="85000" lnSpcReduction="20000"/>
          </a:bodyPr>
          <a:lstStyle/>
          <a:p>
            <a:r>
              <a:rPr lang="en-AU" dirty="0" smtClean="0">
                <a:solidFill>
                  <a:schemeClr val="accent2"/>
                </a:solidFill>
              </a:rPr>
              <a:t>Speed tells us how fast a thing is moving. This thing may be the human body or a throwing implement. Velocity tells how fast a thing is moving and in which direction. </a:t>
            </a:r>
          </a:p>
          <a:p>
            <a:pPr>
              <a:buNone/>
            </a:pPr>
            <a:endParaRPr lang="en-AU" dirty="0" smtClean="0">
              <a:solidFill>
                <a:schemeClr val="accent2"/>
              </a:solidFill>
            </a:endParaRPr>
          </a:p>
          <a:p>
            <a:r>
              <a:rPr lang="en-AU" dirty="0" smtClean="0">
                <a:solidFill>
                  <a:schemeClr val="accent2"/>
                </a:solidFill>
              </a:rPr>
              <a:t>A sprinter may cover 100 metres in 10 seconds. His horizontal velocity is determined by dividing the distance covered by the time taken. In this example 100 metres divided by 10 seconds gives a velocity of 10 metres per second.</a:t>
            </a:r>
            <a:r>
              <a:rPr lang="en-AU" dirty="0" smtClean="0"/>
              <a:t/>
            </a:r>
            <a:br>
              <a:rPr lang="en-AU" dirty="0" smtClean="0"/>
            </a:br>
            <a:r>
              <a:rPr lang="en-AU" dirty="0" smtClean="0"/>
              <a:t>   </a:t>
            </a:r>
            <a:br>
              <a:rPr lang="en-AU" dirty="0" smtClean="0"/>
            </a:br>
            <a:endParaRPr lang="en-AU" dirty="0"/>
          </a:p>
        </p:txBody>
      </p:sp>
      <p:sp>
        <p:nvSpPr>
          <p:cNvPr id="4" name="Date Placeholder 3"/>
          <p:cNvSpPr>
            <a:spLocks noGrp="1"/>
          </p:cNvSpPr>
          <p:nvPr>
            <p:ph type="dt" sz="half" idx="10"/>
          </p:nvPr>
        </p:nvSpPr>
        <p:spPr/>
        <p:txBody>
          <a:bodyPr/>
          <a:lstStyle/>
          <a:p>
            <a:fld id="{8244D489-D95B-4914-B946-6460DB89FE66}" type="datetime1">
              <a:rPr lang="en-AU" smtClean="0"/>
              <a:pPr/>
              <a:t>27/02/2009</a:t>
            </a:fld>
            <a:endParaRPr lang="en-AU"/>
          </a:p>
        </p:txBody>
      </p:sp>
      <p:sp>
        <p:nvSpPr>
          <p:cNvPr id="5" name="Slide Number Placeholder 4"/>
          <p:cNvSpPr>
            <a:spLocks noGrp="1"/>
          </p:cNvSpPr>
          <p:nvPr>
            <p:ph type="sldNum" sz="quarter" idx="12"/>
          </p:nvPr>
        </p:nvSpPr>
        <p:spPr/>
        <p:txBody>
          <a:bodyPr/>
          <a:lstStyle/>
          <a:p>
            <a:fld id="{3E51E6C7-B660-497B-8BF4-0B2386DB619F}" type="slidenum">
              <a:rPr lang="en-AU" smtClean="0"/>
              <a:pPr/>
              <a:t>9</a:t>
            </a:fld>
            <a:endParaRPr lang="en-A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_colormaster">
  <a:themeElements>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colormaster">
  <a:themeElements>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_colormaster">
  <a:themeElements>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Frax8">
  <a:themeElements>
    <a:clrScheme name="Frax8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fontScheme name="Frax8">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rax8 1">
        <a:dk1>
          <a:srgbClr val="00458A"/>
        </a:dk1>
        <a:lt1>
          <a:srgbClr val="D7D6AE"/>
        </a:lt1>
        <a:dk2>
          <a:srgbClr val="000066"/>
        </a:dk2>
        <a:lt2>
          <a:srgbClr val="006666"/>
        </a:lt2>
        <a:accent1>
          <a:srgbClr val="007A77"/>
        </a:accent1>
        <a:accent2>
          <a:srgbClr val="005856"/>
        </a:accent2>
        <a:accent3>
          <a:srgbClr val="AAAAB8"/>
        </a:accent3>
        <a:accent4>
          <a:srgbClr val="B7B794"/>
        </a:accent4>
        <a:accent5>
          <a:srgbClr val="AABEBD"/>
        </a:accent5>
        <a:accent6>
          <a:srgbClr val="004F4D"/>
        </a:accent6>
        <a:hlink>
          <a:srgbClr val="A8A884"/>
        </a:hlink>
        <a:folHlink>
          <a:srgbClr val="867E5E"/>
        </a:folHlink>
      </a:clrScheme>
      <a:clrMap bg1="dk2" tx1="lt1" bg2="dk1" tx2="lt2" accent1="accent1" accent2="accent2" accent3="accent3" accent4="accent4" accent5="accent5" accent6="accent6" hlink="hlink" folHlink="folHlink"/>
    </a:extraClrScheme>
    <a:extraClrScheme>
      <a:clrScheme name="Frax8 2">
        <a:dk1>
          <a:srgbClr val="000066"/>
        </a:dk1>
        <a:lt1>
          <a:srgbClr val="FFFFFF"/>
        </a:lt1>
        <a:dk2>
          <a:srgbClr val="660066"/>
        </a:dk2>
        <a:lt2>
          <a:srgbClr val="FFFFCC"/>
        </a:lt2>
        <a:accent1>
          <a:srgbClr val="666699"/>
        </a:accent1>
        <a:accent2>
          <a:srgbClr val="000099"/>
        </a:accent2>
        <a:accent3>
          <a:srgbClr val="FFFFFF"/>
        </a:accent3>
        <a:accent4>
          <a:srgbClr val="000056"/>
        </a:accent4>
        <a:accent5>
          <a:srgbClr val="B8B8CA"/>
        </a:accent5>
        <a:accent6>
          <a:srgbClr val="00008A"/>
        </a:accent6>
        <a:hlink>
          <a:srgbClr val="006666"/>
        </a:hlink>
        <a:folHlink>
          <a:srgbClr val="800080"/>
        </a:folHlink>
      </a:clrScheme>
      <a:clrMap bg1="lt1" tx1="dk1" bg2="lt2" tx2="dk2" accent1="accent1" accent2="accent2" accent3="accent3" accent4="accent4" accent5="accent5" accent6="accent6" hlink="hlink" folHlink="folHlink"/>
    </a:extraClrScheme>
    <a:extraClrScheme>
      <a:clrScheme name="Frax8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clrMap bg1="lt1" tx1="dk1" bg2="lt2" tx2="dk2" accent1="accent1" accent2="accent2" accent3="accent3" accent4="accent4" accent5="accent5" accent6="accent6" hlink="hlink" folHlink="folHlink"/>
    </a:extraClrScheme>
    <a:extraClrScheme>
      <a:clrScheme name="Frax8 4">
        <a:dk1>
          <a:srgbClr val="003300"/>
        </a:dk1>
        <a:lt1>
          <a:srgbClr val="DBD0B9"/>
        </a:lt1>
        <a:dk2>
          <a:srgbClr val="09472B"/>
        </a:dk2>
        <a:lt2>
          <a:srgbClr val="A38955"/>
        </a:lt2>
        <a:accent1>
          <a:srgbClr val="B8A378"/>
        </a:accent1>
        <a:accent2>
          <a:srgbClr val="8E774A"/>
        </a:accent2>
        <a:accent3>
          <a:srgbClr val="AAB1AC"/>
        </a:accent3>
        <a:accent4>
          <a:srgbClr val="BBB19E"/>
        </a:accent4>
        <a:accent5>
          <a:srgbClr val="D8CEBE"/>
        </a:accent5>
        <a:accent6>
          <a:srgbClr val="806B42"/>
        </a:accent6>
        <a:hlink>
          <a:srgbClr val="A7A743"/>
        </a:hlink>
        <a:folHlink>
          <a:srgbClr val="919777"/>
        </a:folHlink>
      </a:clrScheme>
      <a:clrMap bg1="dk2" tx1="lt1" bg2="dk1" tx2="lt2" accent1="accent1" accent2="accent2" accent3="accent3" accent4="accent4" accent5="accent5" accent6="accent6" hlink="hlink" folHlink="folHlink"/>
    </a:extraClrScheme>
    <a:extraClrScheme>
      <a:clrScheme name="Frax8 5">
        <a:dk1>
          <a:srgbClr val="5F5F5F"/>
        </a:dk1>
        <a:lt1>
          <a:srgbClr val="DDDDDD"/>
        </a:lt1>
        <a:dk2>
          <a:srgbClr val="000000"/>
        </a:dk2>
        <a:lt2>
          <a:srgbClr val="5F5F5F"/>
        </a:lt2>
        <a:accent1>
          <a:srgbClr val="B2B2B2"/>
        </a:accent1>
        <a:accent2>
          <a:srgbClr val="808080"/>
        </a:accent2>
        <a:accent3>
          <a:srgbClr val="AAAAAA"/>
        </a:accent3>
        <a:accent4>
          <a:srgbClr val="BDBDBD"/>
        </a:accent4>
        <a:accent5>
          <a:srgbClr val="D5D5D5"/>
        </a:accent5>
        <a:accent6>
          <a:srgbClr val="737373"/>
        </a:accent6>
        <a:hlink>
          <a:srgbClr val="B2B2B2"/>
        </a:hlink>
        <a:folHlink>
          <a:srgbClr val="777777"/>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Pep Rally">
  <a:themeElements>
    <a:clrScheme name="Pep Rall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ep Rally">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p Rall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ep Rall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ep Rall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ep Rall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ep Rall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ep Rall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ep Rall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Newt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Orbs">
  <a:themeElements>
    <a:clrScheme name="Orbs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fontScheme name="Orb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rbs 1">
        <a:dk1>
          <a:srgbClr val="00458A"/>
        </a:dk1>
        <a:lt1>
          <a:srgbClr val="D7D6AE"/>
        </a:lt1>
        <a:dk2>
          <a:srgbClr val="000066"/>
        </a:dk2>
        <a:lt2>
          <a:srgbClr val="006666"/>
        </a:lt2>
        <a:accent1>
          <a:srgbClr val="007A77"/>
        </a:accent1>
        <a:accent2>
          <a:srgbClr val="005856"/>
        </a:accent2>
        <a:accent3>
          <a:srgbClr val="AAAAB8"/>
        </a:accent3>
        <a:accent4>
          <a:srgbClr val="B7B794"/>
        </a:accent4>
        <a:accent5>
          <a:srgbClr val="AABEBD"/>
        </a:accent5>
        <a:accent6>
          <a:srgbClr val="004F4D"/>
        </a:accent6>
        <a:hlink>
          <a:srgbClr val="A8A884"/>
        </a:hlink>
        <a:folHlink>
          <a:srgbClr val="867E5E"/>
        </a:folHlink>
      </a:clrScheme>
      <a:clrMap bg1="dk2" tx1="lt1" bg2="dk1" tx2="lt2" accent1="accent1" accent2="accent2" accent3="accent3" accent4="accent4" accent5="accent5" accent6="accent6" hlink="hlink" folHlink="folHlink"/>
    </a:extraClrScheme>
    <a:extraClrScheme>
      <a:clrScheme name="Orbs 2">
        <a:dk1>
          <a:srgbClr val="000066"/>
        </a:dk1>
        <a:lt1>
          <a:srgbClr val="FFFFFF"/>
        </a:lt1>
        <a:dk2>
          <a:srgbClr val="660066"/>
        </a:dk2>
        <a:lt2>
          <a:srgbClr val="FFFFCC"/>
        </a:lt2>
        <a:accent1>
          <a:srgbClr val="666699"/>
        </a:accent1>
        <a:accent2>
          <a:srgbClr val="000099"/>
        </a:accent2>
        <a:accent3>
          <a:srgbClr val="FFFFFF"/>
        </a:accent3>
        <a:accent4>
          <a:srgbClr val="000056"/>
        </a:accent4>
        <a:accent5>
          <a:srgbClr val="B8B8CA"/>
        </a:accent5>
        <a:accent6>
          <a:srgbClr val="00008A"/>
        </a:accent6>
        <a:hlink>
          <a:srgbClr val="006666"/>
        </a:hlink>
        <a:folHlink>
          <a:srgbClr val="800080"/>
        </a:folHlink>
      </a:clrScheme>
      <a:clrMap bg1="lt1" tx1="dk1" bg2="lt2" tx2="dk2" accent1="accent1" accent2="accent2" accent3="accent3" accent4="accent4" accent5="accent5" accent6="accent6" hlink="hlink" folHlink="folHlink"/>
    </a:extraClrScheme>
    <a:extraClrScheme>
      <a:clrScheme name="Orbs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clrMap bg1="lt1" tx1="dk1" bg2="lt2" tx2="dk2" accent1="accent1" accent2="accent2" accent3="accent3" accent4="accent4" accent5="accent5" accent6="accent6" hlink="hlink" folHlink="folHlink"/>
    </a:extraClrScheme>
    <a:extraClrScheme>
      <a:clrScheme name="Orbs 4">
        <a:dk1>
          <a:srgbClr val="003300"/>
        </a:dk1>
        <a:lt1>
          <a:srgbClr val="DBD0B9"/>
        </a:lt1>
        <a:dk2>
          <a:srgbClr val="09472B"/>
        </a:dk2>
        <a:lt2>
          <a:srgbClr val="A38955"/>
        </a:lt2>
        <a:accent1>
          <a:srgbClr val="B8A378"/>
        </a:accent1>
        <a:accent2>
          <a:srgbClr val="8E774A"/>
        </a:accent2>
        <a:accent3>
          <a:srgbClr val="AAB1AC"/>
        </a:accent3>
        <a:accent4>
          <a:srgbClr val="BBB19E"/>
        </a:accent4>
        <a:accent5>
          <a:srgbClr val="D8CEBE"/>
        </a:accent5>
        <a:accent6>
          <a:srgbClr val="806B42"/>
        </a:accent6>
        <a:hlink>
          <a:srgbClr val="A7A743"/>
        </a:hlink>
        <a:folHlink>
          <a:srgbClr val="919777"/>
        </a:folHlink>
      </a:clrScheme>
      <a:clrMap bg1="dk2" tx1="lt1" bg2="dk1" tx2="lt2" accent1="accent1" accent2="accent2" accent3="accent3" accent4="accent4" accent5="accent5" accent6="accent6" hlink="hlink" folHlink="folHlink"/>
    </a:extraClrScheme>
    <a:extraClrScheme>
      <a:clrScheme name="Orbs 5">
        <a:dk1>
          <a:srgbClr val="5F5F5F"/>
        </a:dk1>
        <a:lt1>
          <a:srgbClr val="DDDDDD"/>
        </a:lt1>
        <a:dk2>
          <a:srgbClr val="000000"/>
        </a:dk2>
        <a:lt2>
          <a:srgbClr val="5F5F5F"/>
        </a:lt2>
        <a:accent1>
          <a:srgbClr val="B2B2B2"/>
        </a:accent1>
        <a:accent2>
          <a:srgbClr val="808080"/>
        </a:accent2>
        <a:accent3>
          <a:srgbClr val="AAAAAA"/>
        </a:accent3>
        <a:accent4>
          <a:srgbClr val="BDBDBD"/>
        </a:accent4>
        <a:accent5>
          <a:srgbClr val="D5D5D5"/>
        </a:accent5>
        <a:accent6>
          <a:srgbClr val="737373"/>
        </a:accent6>
        <a:hlink>
          <a:srgbClr val="B2B2B2"/>
        </a:hlink>
        <a:folHlink>
          <a:srgbClr val="777777"/>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c_005">
  <a:themeElements>
    <a:clrScheme name="c_005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fontScheme name="c_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_005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c_005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c_005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c_005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c_005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c_005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_005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c_005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c_005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c_005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c_005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c_005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c_005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c_005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c_005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c_005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cision">
  <a:themeElements>
    <a:clrScheme name="Precis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cis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cis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cis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cis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cis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cis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cis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cis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cis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cis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cis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cis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cis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9_colormaster">
  <a:themeElements>
    <a:clrScheme name="">
      <a:dk1>
        <a:srgbClr val="000000"/>
      </a:dk1>
      <a:lt1>
        <a:srgbClr val="000099"/>
      </a:lt1>
      <a:dk2>
        <a:srgbClr val="3333CC"/>
      </a:dk2>
      <a:lt2>
        <a:srgbClr val="C0C0C0"/>
      </a:lt2>
      <a:accent1>
        <a:srgbClr val="FF3399"/>
      </a:accent1>
      <a:accent2>
        <a:srgbClr val="99CCFF"/>
      </a:accent2>
      <a:accent3>
        <a:srgbClr val="AAAACA"/>
      </a:accent3>
      <a:accent4>
        <a:srgbClr val="000000"/>
      </a:accent4>
      <a:accent5>
        <a:srgbClr val="FFADCA"/>
      </a:accent5>
      <a:accent6>
        <a:srgbClr val="8AB9E7"/>
      </a:accent6>
      <a:hlink>
        <a:srgbClr val="FF5050"/>
      </a:hlink>
      <a:folHlink>
        <a:srgbClr val="FFFF99"/>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0_colormaster">
  <a:themeElements>
    <a:clrScheme name="">
      <a:dk1>
        <a:srgbClr val="000000"/>
      </a:dk1>
      <a:lt1>
        <a:srgbClr val="000099"/>
      </a:lt1>
      <a:dk2>
        <a:srgbClr val="3333CC"/>
      </a:dk2>
      <a:lt2>
        <a:srgbClr val="C0C0C0"/>
      </a:lt2>
      <a:accent1>
        <a:srgbClr val="FF3399"/>
      </a:accent1>
      <a:accent2>
        <a:srgbClr val="99CCFF"/>
      </a:accent2>
      <a:accent3>
        <a:srgbClr val="AAAACA"/>
      </a:accent3>
      <a:accent4>
        <a:srgbClr val="000000"/>
      </a:accent4>
      <a:accent5>
        <a:srgbClr val="FFADCA"/>
      </a:accent5>
      <a:accent6>
        <a:srgbClr val="8AB9E7"/>
      </a:accent6>
      <a:hlink>
        <a:srgbClr val="FF5050"/>
      </a:hlink>
      <a:folHlink>
        <a:srgbClr val="FFFF99"/>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1_colormaster">
  <a:themeElements>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12_colormaster">
  <a:themeElements>
    <a:clrScheme name="">
      <a:dk1>
        <a:srgbClr val="000000"/>
      </a:dk1>
      <a:lt1>
        <a:srgbClr val="008080"/>
      </a:lt1>
      <a:dk2>
        <a:srgbClr val="008080"/>
      </a:dk2>
      <a:lt2>
        <a:srgbClr val="C0C0C0"/>
      </a:lt2>
      <a:accent1>
        <a:srgbClr val="29A329"/>
      </a:accent1>
      <a:accent2>
        <a:srgbClr val="00FFFF"/>
      </a:accent2>
      <a:accent3>
        <a:srgbClr val="AAC0C0"/>
      </a:accent3>
      <a:accent4>
        <a:srgbClr val="000000"/>
      </a:accent4>
      <a:accent5>
        <a:srgbClr val="ACCEAC"/>
      </a:accent5>
      <a:accent6>
        <a:srgbClr val="00E7E7"/>
      </a:accent6>
      <a:hlink>
        <a:srgbClr val="3B6AFF"/>
      </a:hlink>
      <a:folHlink>
        <a:srgbClr val="FF99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3_colormaster">
  <a:themeElements>
    <a:clrScheme name="">
      <a:dk1>
        <a:srgbClr val="000000"/>
      </a:dk1>
      <a:lt1>
        <a:srgbClr val="008080"/>
      </a:lt1>
      <a:dk2>
        <a:srgbClr val="008080"/>
      </a:dk2>
      <a:lt2>
        <a:srgbClr val="C0C0C0"/>
      </a:lt2>
      <a:accent1>
        <a:srgbClr val="29A329"/>
      </a:accent1>
      <a:accent2>
        <a:srgbClr val="00FFFF"/>
      </a:accent2>
      <a:accent3>
        <a:srgbClr val="AAC0C0"/>
      </a:accent3>
      <a:accent4>
        <a:srgbClr val="000000"/>
      </a:accent4>
      <a:accent5>
        <a:srgbClr val="ACCEAC"/>
      </a:accent5>
      <a:accent6>
        <a:srgbClr val="00E7E7"/>
      </a:accent6>
      <a:hlink>
        <a:srgbClr val="3B6AFF"/>
      </a:hlink>
      <a:folHlink>
        <a:srgbClr val="FF99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4_colormaster">
  <a:themeElements>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5_colormaster">
  <a:themeElements>
    <a:clrScheme name="">
      <a:dk1>
        <a:srgbClr val="000000"/>
      </a:dk1>
      <a:lt1>
        <a:srgbClr val="CC0066"/>
      </a:lt1>
      <a:dk2>
        <a:srgbClr val="990033"/>
      </a:dk2>
      <a:lt2>
        <a:srgbClr val="C0C0C0"/>
      </a:lt2>
      <a:accent1>
        <a:srgbClr val="993366"/>
      </a:accent1>
      <a:accent2>
        <a:srgbClr val="FF9999"/>
      </a:accent2>
      <a:accent3>
        <a:srgbClr val="E2AAB8"/>
      </a:accent3>
      <a:accent4>
        <a:srgbClr val="000000"/>
      </a:accent4>
      <a:accent5>
        <a:srgbClr val="CAADB8"/>
      </a:accent5>
      <a:accent6>
        <a:srgbClr val="E78A8A"/>
      </a:accent6>
      <a:hlink>
        <a:srgbClr val="009999"/>
      </a:hlink>
      <a:folHlink>
        <a:srgbClr val="FF9933"/>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6_colormaster">
  <a:themeElements>
    <a:clrScheme name="">
      <a:dk1>
        <a:srgbClr val="000000"/>
      </a:dk1>
      <a:lt1>
        <a:srgbClr val="CC0066"/>
      </a:lt1>
      <a:dk2>
        <a:srgbClr val="990033"/>
      </a:dk2>
      <a:lt2>
        <a:srgbClr val="C0C0C0"/>
      </a:lt2>
      <a:accent1>
        <a:srgbClr val="993366"/>
      </a:accent1>
      <a:accent2>
        <a:srgbClr val="FF9999"/>
      </a:accent2>
      <a:accent3>
        <a:srgbClr val="E2AAB8"/>
      </a:accent3>
      <a:accent4>
        <a:srgbClr val="000000"/>
      </a:accent4>
      <a:accent5>
        <a:srgbClr val="CAADB8"/>
      </a:accent5>
      <a:accent6>
        <a:srgbClr val="E78A8A"/>
      </a:accent6>
      <a:hlink>
        <a:srgbClr val="009999"/>
      </a:hlink>
      <a:folHlink>
        <a:srgbClr val="FF9933"/>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b_001">
  <a:themeElements>
    <a:clrScheme name="b_001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b_00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1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1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1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1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1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1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1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1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1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1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1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1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1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1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1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1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17_colormaster">
  <a:themeElements>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trength">
  <a:themeElements>
    <a:clrScheme name="Strengt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engt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engt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engt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engt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engt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engt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engt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engt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engt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engt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engt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engt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engt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18_colormaster">
  <a:themeElements>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9_colormaster">
  <a:themeElements>
    <a:clrScheme name="">
      <a:dk1>
        <a:srgbClr val="000000"/>
      </a:dk1>
      <a:lt1>
        <a:srgbClr val="FF9966"/>
      </a:lt1>
      <a:dk2>
        <a:srgbClr val="1C1C1C"/>
      </a:dk2>
      <a:lt2>
        <a:srgbClr val="4D4D4D"/>
      </a:lt2>
      <a:accent1>
        <a:srgbClr val="CC3300"/>
      </a:accent1>
      <a:accent2>
        <a:srgbClr val="FF6699"/>
      </a:accent2>
      <a:accent3>
        <a:srgbClr val="FFCAB8"/>
      </a:accent3>
      <a:accent4>
        <a:srgbClr val="000000"/>
      </a:accent4>
      <a:accent5>
        <a:srgbClr val="E2ADAA"/>
      </a:accent5>
      <a:accent6>
        <a:srgbClr val="E75C8A"/>
      </a:accent6>
      <a:hlink>
        <a:srgbClr val="CC00CC"/>
      </a:hlink>
      <a:folHlink>
        <a:srgbClr val="FFCC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20_colormaster">
  <a:themeElements>
    <a:clrScheme name="">
      <a:dk1>
        <a:srgbClr val="000000"/>
      </a:dk1>
      <a:lt1>
        <a:srgbClr val="FF9966"/>
      </a:lt1>
      <a:dk2>
        <a:srgbClr val="1C1C1C"/>
      </a:dk2>
      <a:lt2>
        <a:srgbClr val="4D4D4D"/>
      </a:lt2>
      <a:accent1>
        <a:srgbClr val="CC3300"/>
      </a:accent1>
      <a:accent2>
        <a:srgbClr val="FF6699"/>
      </a:accent2>
      <a:accent3>
        <a:srgbClr val="FFCAB8"/>
      </a:accent3>
      <a:accent4>
        <a:srgbClr val="000000"/>
      </a:accent4>
      <a:accent5>
        <a:srgbClr val="E2ADAA"/>
      </a:accent5>
      <a:accent6>
        <a:srgbClr val="E75C8A"/>
      </a:accent6>
      <a:hlink>
        <a:srgbClr val="CC00CC"/>
      </a:hlink>
      <a:folHlink>
        <a:srgbClr val="FFCC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1_colormaster">
  <a:themeElements>
    <a:clrScheme name="">
      <a:dk1>
        <a:srgbClr val="000000"/>
      </a:dk1>
      <a:lt1>
        <a:srgbClr val="FF9966"/>
      </a:lt1>
      <a:dk2>
        <a:srgbClr val="1C1C1C"/>
      </a:dk2>
      <a:lt2>
        <a:srgbClr val="4D4D4D"/>
      </a:lt2>
      <a:accent1>
        <a:srgbClr val="CC3300"/>
      </a:accent1>
      <a:accent2>
        <a:srgbClr val="FF6699"/>
      </a:accent2>
      <a:accent3>
        <a:srgbClr val="FFCAB8"/>
      </a:accent3>
      <a:accent4>
        <a:srgbClr val="000000"/>
      </a:accent4>
      <a:accent5>
        <a:srgbClr val="E2ADAA"/>
      </a:accent5>
      <a:accent6>
        <a:srgbClr val="E75C8A"/>
      </a:accent6>
      <a:hlink>
        <a:srgbClr val="CC00CC"/>
      </a:hlink>
      <a:folHlink>
        <a:srgbClr val="FFCC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22_colormaster">
  <a:themeElements>
    <a:clrScheme name="">
      <a:dk1>
        <a:srgbClr val="000000"/>
      </a:dk1>
      <a:lt1>
        <a:srgbClr val="64F0BE"/>
      </a:lt1>
      <a:dk2>
        <a:srgbClr val="1C1C1C"/>
      </a:dk2>
      <a:lt2>
        <a:srgbClr val="4D4D4D"/>
      </a:lt2>
      <a:accent1>
        <a:srgbClr val="00CC99"/>
      </a:accent1>
      <a:accent2>
        <a:srgbClr val="99CC00"/>
      </a:accent2>
      <a:accent3>
        <a:srgbClr val="B8F6DB"/>
      </a:accent3>
      <a:accent4>
        <a:srgbClr val="000000"/>
      </a:accent4>
      <a:accent5>
        <a:srgbClr val="AAE2CA"/>
      </a:accent5>
      <a:accent6>
        <a:srgbClr val="8AB900"/>
      </a:accent6>
      <a:hlink>
        <a:srgbClr val="3366FF"/>
      </a:hlink>
      <a:folHlink>
        <a:srgbClr val="FFCC66"/>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23_colormaster">
  <a:themeElements>
    <a:clrScheme name="">
      <a:dk1>
        <a:srgbClr val="000000"/>
      </a:dk1>
      <a:lt1>
        <a:srgbClr val="64F0BE"/>
      </a:lt1>
      <a:dk2>
        <a:srgbClr val="1C1C1C"/>
      </a:dk2>
      <a:lt2>
        <a:srgbClr val="4D4D4D"/>
      </a:lt2>
      <a:accent1>
        <a:srgbClr val="00CC99"/>
      </a:accent1>
      <a:accent2>
        <a:srgbClr val="99CC00"/>
      </a:accent2>
      <a:accent3>
        <a:srgbClr val="B8F6DB"/>
      </a:accent3>
      <a:accent4>
        <a:srgbClr val="000000"/>
      </a:accent4>
      <a:accent5>
        <a:srgbClr val="AAE2CA"/>
      </a:accent5>
      <a:accent6>
        <a:srgbClr val="8AB900"/>
      </a:accent6>
      <a:hlink>
        <a:srgbClr val="3366FF"/>
      </a:hlink>
      <a:folHlink>
        <a:srgbClr val="FFCC66"/>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4_colormaster">
  <a:themeElements>
    <a:clrScheme name="">
      <a:dk1>
        <a:srgbClr val="000000"/>
      </a:dk1>
      <a:lt1>
        <a:srgbClr val="64F0BE"/>
      </a:lt1>
      <a:dk2>
        <a:srgbClr val="1C1C1C"/>
      </a:dk2>
      <a:lt2>
        <a:srgbClr val="4D4D4D"/>
      </a:lt2>
      <a:accent1>
        <a:srgbClr val="00CC99"/>
      </a:accent1>
      <a:accent2>
        <a:srgbClr val="99CC00"/>
      </a:accent2>
      <a:accent3>
        <a:srgbClr val="B8F6DB"/>
      </a:accent3>
      <a:accent4>
        <a:srgbClr val="000000"/>
      </a:accent4>
      <a:accent5>
        <a:srgbClr val="AAE2CA"/>
      </a:accent5>
      <a:accent6>
        <a:srgbClr val="8AB900"/>
      </a:accent6>
      <a:hlink>
        <a:srgbClr val="3366FF"/>
      </a:hlink>
      <a:folHlink>
        <a:srgbClr val="FFCC66"/>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_002">
  <a:themeElements>
    <a:clrScheme name="c_002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c_00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_002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c_002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c_002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c_002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c_002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c_002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_002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c_002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c_002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c_002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c_002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c_002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c_002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c_002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c_002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c_002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olormaster">
  <a:themeElements>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colormaster">
  <a:themeElements>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colormaster">
  <a:themeElements>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colormaster">
  <a:themeElements>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5_colormaster">
  <a:themeElements>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184</TotalTime>
  <Words>1604</Words>
  <Application>Microsoft Office PowerPoint</Application>
  <PresentationFormat>On-screen Show (4:3)</PresentationFormat>
  <Paragraphs>192</Paragraphs>
  <Slides>38</Slides>
  <Notes>0</Notes>
  <HiddenSlides>0</HiddenSlides>
  <MMClips>0</MMClips>
  <ScaleCrop>false</ScaleCrop>
  <HeadingPairs>
    <vt:vector size="6" baseType="variant">
      <vt:variant>
        <vt:lpstr>Theme</vt:lpstr>
      </vt:variant>
      <vt:variant>
        <vt:i4>36</vt:i4>
      </vt:variant>
      <vt:variant>
        <vt:lpstr>Embedded OLE Servers</vt:lpstr>
      </vt:variant>
      <vt:variant>
        <vt:i4>1</vt:i4>
      </vt:variant>
      <vt:variant>
        <vt:lpstr>Slide Titles</vt:lpstr>
      </vt:variant>
      <vt:variant>
        <vt:i4>38</vt:i4>
      </vt:variant>
    </vt:vector>
  </HeadingPairs>
  <TitlesOfParts>
    <vt:vector size="75" baseType="lpstr">
      <vt:lpstr>Blank</vt:lpstr>
      <vt:lpstr>Precision</vt:lpstr>
      <vt:lpstr>Strength</vt:lpstr>
      <vt:lpstr>c_002</vt:lpstr>
      <vt:lpstr>1_colormaster</vt:lpstr>
      <vt:lpstr>2_colormaster</vt:lpstr>
      <vt:lpstr>3_colormaster</vt:lpstr>
      <vt:lpstr>4_colormaster</vt:lpstr>
      <vt:lpstr>5_colormaster</vt:lpstr>
      <vt:lpstr>6_colormaster</vt:lpstr>
      <vt:lpstr>7_colormaster</vt:lpstr>
      <vt:lpstr>8_colormaster</vt:lpstr>
      <vt:lpstr>Frax8</vt:lpstr>
      <vt:lpstr>Pep Rally</vt:lpstr>
      <vt:lpstr>Newton</vt:lpstr>
      <vt:lpstr>Custom Design</vt:lpstr>
      <vt:lpstr>Orbs</vt:lpstr>
      <vt:lpstr>Blank Presentation</vt:lpstr>
      <vt:lpstr>c_005</vt:lpstr>
      <vt:lpstr>9_colormaster</vt:lpstr>
      <vt:lpstr>10_colormaster</vt:lpstr>
      <vt:lpstr>11_colormaster</vt:lpstr>
      <vt:lpstr>12_colormaster</vt:lpstr>
      <vt:lpstr>13_colormaster</vt:lpstr>
      <vt:lpstr>14_colormaster</vt:lpstr>
      <vt:lpstr>15_colormaster</vt:lpstr>
      <vt:lpstr>16_colormaster</vt:lpstr>
      <vt:lpstr>b_001</vt:lpstr>
      <vt:lpstr>17_colormaster</vt:lpstr>
      <vt:lpstr>18_colormaster</vt:lpstr>
      <vt:lpstr>19_colormaster</vt:lpstr>
      <vt:lpstr>20_colormaster</vt:lpstr>
      <vt:lpstr>21_colormaster</vt:lpstr>
      <vt:lpstr>22_colormaster</vt:lpstr>
      <vt:lpstr>23_colormaster</vt:lpstr>
      <vt:lpstr>24_colormaster</vt:lpstr>
      <vt:lpstr>Image</vt:lpstr>
      <vt:lpstr>BIOMECHANICS</vt:lpstr>
      <vt:lpstr>What is Biomechanics? </vt:lpstr>
      <vt:lpstr>What is Biomechanics?</vt:lpstr>
      <vt:lpstr>What is Biomechanics?</vt:lpstr>
      <vt:lpstr>FORCE</vt:lpstr>
      <vt:lpstr>FORCE</vt:lpstr>
      <vt:lpstr>FORCE</vt:lpstr>
      <vt:lpstr>Linear and Rotational Motion</vt:lpstr>
      <vt:lpstr>Velocity and Acceleration</vt:lpstr>
      <vt:lpstr>Velocity and Acceleration</vt:lpstr>
      <vt:lpstr>Velocity and Acceleration</vt:lpstr>
      <vt:lpstr>Velocity and Acceleration</vt:lpstr>
      <vt:lpstr>Momentum</vt:lpstr>
      <vt:lpstr>Momentum</vt:lpstr>
      <vt:lpstr>Momentum</vt:lpstr>
      <vt:lpstr>Momentum</vt:lpstr>
      <vt:lpstr>Implications for the Coach</vt:lpstr>
      <vt:lpstr>Use All the Joints That Can be Used</vt:lpstr>
      <vt:lpstr>Use Every Joint in Order</vt:lpstr>
      <vt:lpstr>Use Every Joint in Order</vt:lpstr>
      <vt:lpstr>Use Every Joint in Order</vt:lpstr>
      <vt:lpstr>Summation of Forces</vt:lpstr>
      <vt:lpstr>Summation of Forces</vt:lpstr>
      <vt:lpstr>LAWS OF MOTION </vt:lpstr>
      <vt:lpstr>Newton's First Law of Motion</vt:lpstr>
      <vt:lpstr>Newton's Second Law of Motion - Law of Acceleration</vt:lpstr>
      <vt:lpstr>Newton's Second Law of Motion - Law of Acceleration</vt:lpstr>
      <vt:lpstr>Newton's Third Law of Motion - Law of Reaction</vt:lpstr>
      <vt:lpstr>"To every action there is an equal and opposite reaction."</vt:lpstr>
      <vt:lpstr>"To every action there is an equal and opposite reaction."</vt:lpstr>
      <vt:lpstr>Centre of Gravity</vt:lpstr>
      <vt:lpstr>Centre of Gravity</vt:lpstr>
      <vt:lpstr>Stability</vt:lpstr>
      <vt:lpstr>Stability</vt:lpstr>
      <vt:lpstr>Centre of Gravity</vt:lpstr>
      <vt:lpstr>Centre of Gravity</vt:lpstr>
      <vt:lpstr>Projectile Motion</vt:lpstr>
      <vt:lpstr>Slide 38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BIOMECHANICS</dc:title>
  <dc:creator>Lyn Clarkson</dc:creator>
  <cp:lastModifiedBy>Lyn Clarkson</cp:lastModifiedBy>
  <cp:revision>11</cp:revision>
  <dcterms:created xsi:type="dcterms:W3CDTF">2009-02-26T01:01:16Z</dcterms:created>
  <dcterms:modified xsi:type="dcterms:W3CDTF">2009-02-27T04:27:29Z</dcterms:modified>
</cp:coreProperties>
</file>